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4C8B8-AE0D-4539-8C39-10BC61C35CB8}" type="datetimeFigureOut">
              <a:rPr lang="et-EE" smtClean="0"/>
              <a:t>2.12.2013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C0FCF6-114B-47B9-A907-499D3C5BF98E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99898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0FCF6-114B-47B9-A907-499D3C5BF98E}" type="slidenum">
              <a:rPr lang="et-EE" smtClean="0"/>
              <a:t>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86776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DF28-A917-45BD-ABD8-355B6A6CEBBE}" type="datetimeFigureOut">
              <a:rPr lang="et-EE" smtClean="0"/>
              <a:t>2.12.2013</a:t>
            </a:fld>
            <a:endParaRPr lang="et-E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4BFCA5-2C68-49DB-A271-0B69291CD0ED}" type="slidenum">
              <a:rPr lang="et-EE" smtClean="0"/>
              <a:t>‹#›</a:t>
            </a:fld>
            <a:endParaRPr lang="et-E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DF28-A917-45BD-ABD8-355B6A6CEBBE}" type="datetimeFigureOut">
              <a:rPr lang="et-EE" smtClean="0"/>
              <a:t>2.12.2013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FCA5-2C68-49DB-A271-0B69291CD0E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DF28-A917-45BD-ABD8-355B6A6CEBBE}" type="datetimeFigureOut">
              <a:rPr lang="et-EE" smtClean="0"/>
              <a:t>2.12.2013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FCA5-2C68-49DB-A271-0B69291CD0E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DF28-A917-45BD-ABD8-355B6A6CEBBE}" type="datetimeFigureOut">
              <a:rPr lang="et-EE" smtClean="0"/>
              <a:t>2.12.2013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FCA5-2C68-49DB-A271-0B69291CD0E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DF28-A917-45BD-ABD8-355B6A6CEBBE}" type="datetimeFigureOut">
              <a:rPr lang="et-EE" smtClean="0"/>
              <a:t>2.12.2013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FCA5-2C68-49DB-A271-0B69291CD0ED}" type="slidenum">
              <a:rPr lang="et-EE" smtClean="0"/>
              <a:t>‹#›</a:t>
            </a:fld>
            <a:endParaRPr lang="et-EE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DF28-A917-45BD-ABD8-355B6A6CEBBE}" type="datetimeFigureOut">
              <a:rPr lang="et-EE" smtClean="0"/>
              <a:t>2.12.2013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FCA5-2C68-49DB-A271-0B69291CD0ED}" type="slidenum">
              <a:rPr lang="et-EE" smtClean="0"/>
              <a:t>‹#›</a:t>
            </a:fld>
            <a:endParaRPr lang="et-E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DF28-A917-45BD-ABD8-355B6A6CEBBE}" type="datetimeFigureOut">
              <a:rPr lang="et-EE" smtClean="0"/>
              <a:t>2.12.2013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FCA5-2C68-49DB-A271-0B69291CD0ED}" type="slidenum">
              <a:rPr lang="et-EE" smtClean="0"/>
              <a:t>‹#›</a:t>
            </a:fld>
            <a:endParaRPr lang="et-EE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DF28-A917-45BD-ABD8-355B6A6CEBBE}" type="datetimeFigureOut">
              <a:rPr lang="et-EE" smtClean="0"/>
              <a:t>2.12.2013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FCA5-2C68-49DB-A271-0B69291CD0E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DF28-A917-45BD-ABD8-355B6A6CEBBE}" type="datetimeFigureOut">
              <a:rPr lang="et-EE" smtClean="0"/>
              <a:t>2.12.2013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FCA5-2C68-49DB-A271-0B69291CD0E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DF28-A917-45BD-ABD8-355B6A6CEBBE}" type="datetimeFigureOut">
              <a:rPr lang="et-EE" smtClean="0"/>
              <a:t>2.12.2013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FCA5-2C68-49DB-A271-0B69291CD0E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DF28-A917-45BD-ABD8-355B6A6CEBBE}" type="datetimeFigureOut">
              <a:rPr lang="et-EE" smtClean="0"/>
              <a:t>2.12.2013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FCA5-2C68-49DB-A271-0B69291CD0E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DF2DF28-A917-45BD-ABD8-355B6A6CEBBE}" type="datetimeFigureOut">
              <a:rPr lang="et-EE" smtClean="0"/>
              <a:t>2.12.2013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44BFCA5-2C68-49DB-A271-0B69291CD0ED}" type="slidenum">
              <a:rPr lang="et-EE" smtClean="0"/>
              <a:t>‹#›</a:t>
            </a:fld>
            <a:endParaRPr lang="et-EE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035423"/>
          </a:xfrm>
        </p:spPr>
        <p:txBody>
          <a:bodyPr/>
          <a:lstStyle/>
          <a:p>
            <a:r>
              <a:rPr lang="et-EE" sz="6600" dirty="0" smtClean="0"/>
              <a:t>Joonejärgimisrobot</a:t>
            </a:r>
            <a:endParaRPr lang="et-E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t-EE" sz="1600" dirty="0" smtClean="0"/>
              <a:t>Lennart Lüsi</a:t>
            </a:r>
          </a:p>
          <a:p>
            <a:r>
              <a:rPr lang="et-EE" sz="1600" dirty="0" smtClean="0"/>
              <a:t>Maie-Liis </a:t>
            </a:r>
            <a:r>
              <a:rPr lang="et-EE" sz="1600" dirty="0" err="1" smtClean="0"/>
              <a:t>Guitar</a:t>
            </a:r>
            <a:endParaRPr lang="et-EE" sz="1600" dirty="0" smtClean="0"/>
          </a:p>
          <a:p>
            <a:r>
              <a:rPr lang="et-EE" sz="1600" dirty="0" smtClean="0"/>
              <a:t>Allan </a:t>
            </a:r>
            <a:r>
              <a:rPr lang="et-EE" sz="1600" dirty="0" err="1" smtClean="0"/>
              <a:t>Ild</a:t>
            </a:r>
            <a:endParaRPr lang="et-EE" sz="1600" dirty="0" smtClean="0"/>
          </a:p>
          <a:p>
            <a:r>
              <a:rPr lang="et-EE" sz="1600" dirty="0" smtClean="0"/>
              <a:t>Karl </a:t>
            </a:r>
            <a:r>
              <a:rPr lang="et-EE" sz="1600" dirty="0" err="1" smtClean="0"/>
              <a:t>Leoste</a:t>
            </a:r>
            <a:endParaRPr lang="et-EE" sz="1600" dirty="0"/>
          </a:p>
        </p:txBody>
      </p:sp>
    </p:spTree>
    <p:extLst>
      <p:ext uri="{BB962C8B-B14F-4D97-AF65-F5344CB8AC3E}">
        <p14:creationId xmlns:p14="http://schemas.microsoft.com/office/powerpoint/2010/main" val="140454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Põhimõtted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Robot ei tohi oma tegevuse ega tegevusetusega inimesele kahju teha;</a:t>
            </a:r>
          </a:p>
          <a:p>
            <a:r>
              <a:rPr lang="et-EE" dirty="0"/>
              <a:t>Robot peab täitma inimese antud korraldusi, kui need pole vastuolus esimese seadusega;</a:t>
            </a:r>
          </a:p>
          <a:p>
            <a:r>
              <a:rPr lang="et-EE" dirty="0"/>
              <a:t>Robot peab kaitsma oma olemasolu, kuni see ei lähe vastuollu esimese ega teise seadusega</a:t>
            </a:r>
            <a:r>
              <a:rPr lang="et-EE" dirty="0" smtClean="0"/>
              <a:t>.</a:t>
            </a:r>
          </a:p>
          <a:p>
            <a:pPr marL="0" indent="0">
              <a:buNone/>
            </a:pPr>
            <a:endParaRPr lang="et-EE" b="1" dirty="0"/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2285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Eesmärgid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Robot järgib tumedat joont kuni joon eksisteerib </a:t>
            </a:r>
          </a:p>
          <a:p>
            <a:r>
              <a:rPr lang="et-EE" dirty="0" smtClean="0"/>
              <a:t>Joone puudumisel püüab robot põgeneda oma loomulikku elukeskkonda.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99697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Kood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t-EE" dirty="0" err="1" smtClean="0"/>
              <a:t>long</a:t>
            </a:r>
            <a:r>
              <a:rPr lang="et-EE" dirty="0" smtClean="0"/>
              <a:t> </a:t>
            </a:r>
            <a:r>
              <a:rPr lang="et-EE" b="1" dirty="0" err="1" smtClean="0"/>
              <a:t>runningAverage</a:t>
            </a:r>
            <a:r>
              <a:rPr lang="et-EE" dirty="0" err="1" smtClean="0"/>
              <a:t>(int</a:t>
            </a:r>
            <a:r>
              <a:rPr lang="et-EE" dirty="0" smtClean="0"/>
              <a:t> M)</a:t>
            </a:r>
          </a:p>
          <a:p>
            <a:pPr marL="0" indent="0">
              <a:buNone/>
            </a:pPr>
            <a:r>
              <a:rPr lang="et-EE" dirty="0" smtClean="0"/>
              <a:t>{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static</a:t>
            </a:r>
            <a:r>
              <a:rPr lang="et-EE" dirty="0" smtClean="0"/>
              <a:t> </a:t>
            </a:r>
            <a:r>
              <a:rPr lang="et-EE" dirty="0" err="1" smtClean="0"/>
              <a:t>int</a:t>
            </a:r>
            <a:r>
              <a:rPr lang="et-EE" dirty="0" smtClean="0"/>
              <a:t> LM[100];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static</a:t>
            </a:r>
            <a:r>
              <a:rPr lang="et-EE" dirty="0" smtClean="0"/>
              <a:t> </a:t>
            </a:r>
            <a:r>
              <a:rPr lang="et-EE" dirty="0" err="1" smtClean="0"/>
              <a:t>byte</a:t>
            </a:r>
            <a:r>
              <a:rPr lang="et-EE" dirty="0" smtClean="0"/>
              <a:t> </a:t>
            </a:r>
            <a:r>
              <a:rPr lang="et-EE" dirty="0" err="1" smtClean="0"/>
              <a:t>index</a:t>
            </a:r>
            <a:r>
              <a:rPr lang="et-EE" dirty="0" smtClean="0"/>
              <a:t> = 0;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static</a:t>
            </a:r>
            <a:r>
              <a:rPr lang="et-EE" dirty="0" smtClean="0"/>
              <a:t> </a:t>
            </a:r>
            <a:r>
              <a:rPr lang="et-EE" dirty="0" err="1" smtClean="0"/>
              <a:t>long</a:t>
            </a:r>
            <a:r>
              <a:rPr lang="et-EE" dirty="0" smtClean="0"/>
              <a:t> </a:t>
            </a:r>
            <a:r>
              <a:rPr lang="et-EE" dirty="0" err="1" smtClean="0"/>
              <a:t>sum</a:t>
            </a:r>
            <a:r>
              <a:rPr lang="et-EE" dirty="0" smtClean="0"/>
              <a:t> = 0;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static</a:t>
            </a:r>
            <a:r>
              <a:rPr lang="et-EE" dirty="0" smtClean="0"/>
              <a:t> </a:t>
            </a:r>
            <a:r>
              <a:rPr lang="et-EE" dirty="0" err="1" smtClean="0"/>
              <a:t>byte</a:t>
            </a:r>
            <a:r>
              <a:rPr lang="et-EE" dirty="0" smtClean="0"/>
              <a:t> </a:t>
            </a:r>
            <a:r>
              <a:rPr lang="et-EE" dirty="0" err="1" smtClean="0"/>
              <a:t>count</a:t>
            </a:r>
            <a:r>
              <a:rPr lang="et-EE" dirty="0" smtClean="0"/>
              <a:t> = 0;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int</a:t>
            </a:r>
            <a:r>
              <a:rPr lang="et-EE" dirty="0" smtClean="0"/>
              <a:t> LMSIZE = 50;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sum</a:t>
            </a:r>
            <a:r>
              <a:rPr lang="et-EE" dirty="0" smtClean="0"/>
              <a:t> -= </a:t>
            </a:r>
            <a:r>
              <a:rPr lang="et-EE" dirty="0" err="1" smtClean="0"/>
              <a:t>LM[index</a:t>
            </a:r>
            <a:r>
              <a:rPr lang="et-EE" dirty="0" smtClean="0"/>
              <a:t>];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LM[index</a:t>
            </a:r>
            <a:r>
              <a:rPr lang="et-EE" dirty="0" smtClean="0"/>
              <a:t>] = M;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sum</a:t>
            </a:r>
            <a:r>
              <a:rPr lang="et-EE" dirty="0" smtClean="0"/>
              <a:t> += </a:t>
            </a:r>
            <a:r>
              <a:rPr lang="et-EE" dirty="0" err="1" smtClean="0"/>
              <a:t>LM[index</a:t>
            </a:r>
            <a:r>
              <a:rPr lang="et-EE" dirty="0" smtClean="0"/>
              <a:t>];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index</a:t>
            </a:r>
            <a:r>
              <a:rPr lang="et-EE" dirty="0" smtClean="0"/>
              <a:t> = </a:t>
            </a:r>
            <a:r>
              <a:rPr lang="et-EE" dirty="0" err="1" smtClean="0"/>
              <a:t>index</a:t>
            </a:r>
            <a:r>
              <a:rPr lang="et-EE" dirty="0" smtClean="0"/>
              <a:t> % LMSIZE;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if</a:t>
            </a:r>
            <a:r>
              <a:rPr lang="et-EE" dirty="0" smtClean="0"/>
              <a:t> (</a:t>
            </a:r>
            <a:r>
              <a:rPr lang="et-EE" dirty="0" err="1" smtClean="0"/>
              <a:t>count</a:t>
            </a:r>
            <a:r>
              <a:rPr lang="et-EE" dirty="0" smtClean="0"/>
              <a:t> &lt; LMSIZE) </a:t>
            </a:r>
            <a:r>
              <a:rPr lang="et-EE" dirty="0" err="1" smtClean="0"/>
              <a:t>count</a:t>
            </a:r>
            <a:r>
              <a:rPr lang="et-EE" dirty="0" smtClean="0"/>
              <a:t>++;</a:t>
            </a:r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return</a:t>
            </a:r>
            <a:r>
              <a:rPr lang="et-EE" dirty="0" smtClean="0"/>
              <a:t> </a:t>
            </a:r>
            <a:r>
              <a:rPr lang="et-EE" dirty="0" err="1" smtClean="0"/>
              <a:t>sum</a:t>
            </a:r>
            <a:r>
              <a:rPr lang="et-EE" dirty="0" smtClean="0"/>
              <a:t> / </a:t>
            </a:r>
            <a:r>
              <a:rPr lang="et-EE" dirty="0" err="1" smtClean="0"/>
              <a:t>count</a:t>
            </a:r>
            <a:r>
              <a:rPr lang="et-EE" dirty="0" smtClean="0"/>
              <a:t>;</a:t>
            </a:r>
          </a:p>
          <a:p>
            <a:pPr marL="0" indent="0">
              <a:buNone/>
            </a:pPr>
            <a:r>
              <a:rPr lang="et-EE" dirty="0" smtClean="0"/>
              <a:t>}</a:t>
            </a:r>
          </a:p>
          <a:p>
            <a:pPr marL="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345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 numCol="2">
            <a:normAutofit fontScale="55000" lnSpcReduction="20000"/>
          </a:bodyPr>
          <a:lstStyle/>
          <a:p>
            <a:pPr marL="0" indent="0">
              <a:buNone/>
            </a:pPr>
            <a:r>
              <a:rPr lang="et-EE" dirty="0" err="1" smtClean="0"/>
              <a:t>void</a:t>
            </a:r>
            <a:r>
              <a:rPr lang="et-EE" dirty="0" smtClean="0"/>
              <a:t> </a:t>
            </a:r>
            <a:r>
              <a:rPr lang="et-EE" b="1" dirty="0" err="1" smtClean="0"/>
              <a:t>drive</a:t>
            </a:r>
            <a:r>
              <a:rPr lang="et-EE" dirty="0" err="1" smtClean="0"/>
              <a:t>(int</a:t>
            </a:r>
            <a:r>
              <a:rPr lang="et-EE" dirty="0" smtClean="0"/>
              <a:t> </a:t>
            </a:r>
            <a:r>
              <a:rPr lang="et-EE" dirty="0" err="1" smtClean="0"/>
              <a:t>spd</a:t>
            </a:r>
            <a:r>
              <a:rPr lang="et-EE" dirty="0" smtClean="0"/>
              <a:t>, </a:t>
            </a:r>
            <a:r>
              <a:rPr lang="et-EE" dirty="0" err="1" smtClean="0"/>
              <a:t>int</a:t>
            </a:r>
            <a:r>
              <a:rPr lang="et-EE" dirty="0" smtClean="0"/>
              <a:t> </a:t>
            </a:r>
            <a:r>
              <a:rPr lang="et-EE" dirty="0" err="1" smtClean="0"/>
              <a:t>trn</a:t>
            </a:r>
            <a:r>
              <a:rPr lang="et-EE" dirty="0" smtClean="0"/>
              <a:t> = 0){</a:t>
            </a:r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 </a:t>
            </a:r>
            <a:r>
              <a:rPr lang="et-EE" dirty="0" err="1" smtClean="0"/>
              <a:t>int</a:t>
            </a:r>
            <a:r>
              <a:rPr lang="et-EE" dirty="0" smtClean="0"/>
              <a:t> </a:t>
            </a:r>
            <a:r>
              <a:rPr lang="et-EE" dirty="0" err="1" smtClean="0"/>
              <a:t>lspd</a:t>
            </a:r>
            <a:r>
              <a:rPr lang="et-EE" dirty="0" smtClean="0"/>
              <a:t>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int</a:t>
            </a:r>
            <a:r>
              <a:rPr lang="et-EE" dirty="0" smtClean="0"/>
              <a:t> </a:t>
            </a:r>
            <a:r>
              <a:rPr lang="et-EE" dirty="0" err="1" smtClean="0"/>
              <a:t>rspd</a:t>
            </a:r>
            <a:r>
              <a:rPr lang="et-EE" dirty="0" smtClean="0"/>
              <a:t>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if</a:t>
            </a:r>
            <a:r>
              <a:rPr lang="et-EE" dirty="0" smtClean="0"/>
              <a:t> (trn!=0){</a:t>
            </a:r>
          </a:p>
          <a:p>
            <a:pPr marL="0" indent="0">
              <a:buNone/>
            </a:pPr>
            <a:r>
              <a:rPr lang="et-EE" dirty="0" smtClean="0"/>
              <a:t>     lspd=spd-trn/2;</a:t>
            </a:r>
          </a:p>
          <a:p>
            <a:pPr marL="0" indent="0">
              <a:buNone/>
            </a:pPr>
            <a:r>
              <a:rPr lang="et-EE" dirty="0" smtClean="0"/>
              <a:t>     rspd=spd+trn/2;</a:t>
            </a:r>
          </a:p>
          <a:p>
            <a:pPr marL="0" indent="0">
              <a:buNone/>
            </a:pPr>
            <a:r>
              <a:rPr lang="et-EE" dirty="0" smtClean="0"/>
              <a:t>  }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else</a:t>
            </a:r>
            <a:r>
              <a:rPr lang="et-EE" dirty="0" smtClean="0"/>
              <a:t> {</a:t>
            </a:r>
          </a:p>
          <a:p>
            <a:pPr marL="0" indent="0">
              <a:buNone/>
            </a:pPr>
            <a:r>
              <a:rPr lang="et-EE" dirty="0" smtClean="0"/>
              <a:t>     </a:t>
            </a:r>
            <a:r>
              <a:rPr lang="et-EE" dirty="0" err="1" smtClean="0"/>
              <a:t>lspd=spd</a:t>
            </a:r>
            <a:r>
              <a:rPr lang="et-EE" dirty="0" smtClean="0"/>
              <a:t>;</a:t>
            </a:r>
          </a:p>
          <a:p>
            <a:pPr marL="0" indent="0">
              <a:buNone/>
            </a:pPr>
            <a:r>
              <a:rPr lang="et-EE" dirty="0" smtClean="0"/>
              <a:t>     </a:t>
            </a:r>
            <a:r>
              <a:rPr lang="et-EE" dirty="0" err="1" smtClean="0"/>
              <a:t>rspd=spd</a:t>
            </a:r>
            <a:r>
              <a:rPr lang="et-EE" dirty="0" smtClean="0"/>
              <a:t>;</a:t>
            </a:r>
          </a:p>
          <a:p>
            <a:pPr marL="0" indent="0">
              <a:buNone/>
            </a:pPr>
            <a:r>
              <a:rPr lang="et-EE" dirty="0" smtClean="0"/>
              <a:t>  }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</a:p>
          <a:p>
            <a:pPr marL="0" indent="0">
              <a:buNone/>
            </a:pPr>
            <a:r>
              <a:rPr lang="et-EE" dirty="0" smtClean="0"/>
              <a:t> </a:t>
            </a:r>
            <a:r>
              <a:rPr lang="et-EE" dirty="0" err="1" smtClean="0"/>
              <a:t>if</a:t>
            </a:r>
            <a:r>
              <a:rPr lang="et-EE" dirty="0" smtClean="0"/>
              <a:t> (rspd&gt;0){</a:t>
            </a:r>
          </a:p>
          <a:p>
            <a:pPr marL="0" indent="0">
              <a:buNone/>
            </a:pPr>
            <a:r>
              <a:rPr lang="et-EE" dirty="0" smtClean="0"/>
              <a:t>        digitalWrite(13, HIGH); </a:t>
            </a:r>
          </a:p>
          <a:p>
            <a:pPr marL="0" indent="0">
              <a:buNone/>
            </a:pPr>
            <a:r>
              <a:rPr lang="et-EE" dirty="0" smtClean="0"/>
              <a:t>}</a:t>
            </a:r>
          </a:p>
          <a:p>
            <a:pPr marL="0" indent="0">
              <a:buNone/>
            </a:pPr>
            <a:r>
              <a:rPr lang="et-EE" dirty="0" smtClean="0"/>
              <a:t> </a:t>
            </a:r>
            <a:r>
              <a:rPr lang="et-EE" dirty="0" err="1" smtClean="0"/>
              <a:t>else</a:t>
            </a:r>
            <a:r>
              <a:rPr lang="et-EE" dirty="0" smtClean="0"/>
              <a:t> if(rspd&lt;0){</a:t>
            </a:r>
          </a:p>
          <a:p>
            <a:pPr marL="0" indent="0">
              <a:buNone/>
            </a:pPr>
            <a:r>
              <a:rPr lang="et-EE" dirty="0" smtClean="0"/>
              <a:t>       digitalWrite(13, LOW); </a:t>
            </a:r>
          </a:p>
          <a:p>
            <a:pPr marL="0" indent="0">
              <a:buNone/>
            </a:pPr>
            <a:r>
              <a:rPr lang="et-EE" dirty="0" smtClean="0"/>
              <a:t>}</a:t>
            </a:r>
          </a:p>
          <a:p>
            <a:pPr marL="0" indent="0">
              <a:buNone/>
            </a:pPr>
            <a:r>
              <a:rPr lang="et-EE" dirty="0" smtClean="0"/>
              <a:t> </a:t>
            </a:r>
            <a:r>
              <a:rPr lang="et-EE" dirty="0" err="1" smtClean="0"/>
              <a:t>if</a:t>
            </a:r>
            <a:r>
              <a:rPr lang="et-EE" dirty="0" smtClean="0"/>
              <a:t> (lspd&gt;0){</a:t>
            </a:r>
          </a:p>
          <a:p>
            <a:pPr marL="0" indent="0">
              <a:buNone/>
            </a:pPr>
            <a:r>
              <a:rPr lang="et-EE" dirty="0" smtClean="0"/>
              <a:t>        digitalWrite(12, LOW); </a:t>
            </a:r>
          </a:p>
          <a:p>
            <a:pPr marL="0" indent="0">
              <a:buNone/>
            </a:pPr>
            <a:r>
              <a:rPr lang="et-EE" dirty="0" smtClean="0"/>
              <a:t> } </a:t>
            </a:r>
          </a:p>
          <a:p>
            <a:pPr marL="0" indent="0">
              <a:buNone/>
            </a:pPr>
            <a:r>
              <a:rPr lang="et-EE" dirty="0" smtClean="0"/>
              <a:t> </a:t>
            </a:r>
            <a:r>
              <a:rPr lang="et-EE" dirty="0" err="1" smtClean="0"/>
              <a:t>else</a:t>
            </a:r>
            <a:r>
              <a:rPr lang="et-EE" dirty="0" smtClean="0"/>
              <a:t> if(lspd&lt;0){</a:t>
            </a:r>
          </a:p>
          <a:p>
            <a:pPr marL="0" indent="0">
              <a:buNone/>
            </a:pPr>
            <a:r>
              <a:rPr lang="et-EE" dirty="0" smtClean="0"/>
              <a:t>        digitalWrite(12, HIGH); </a:t>
            </a:r>
          </a:p>
          <a:p>
            <a:pPr marL="0" indent="0">
              <a:buNone/>
            </a:pPr>
            <a:r>
              <a:rPr lang="et-EE" dirty="0" smtClean="0"/>
              <a:t>}      </a:t>
            </a:r>
          </a:p>
          <a:p>
            <a:pPr marL="0" indent="0">
              <a:buNone/>
            </a:pPr>
            <a:r>
              <a:rPr lang="et-EE" dirty="0" smtClean="0"/>
              <a:t>    digitalWrite(9, LOW); //</a:t>
            </a:r>
            <a:r>
              <a:rPr lang="et-EE" dirty="0" err="1" smtClean="0"/>
              <a:t>channel</a:t>
            </a:r>
            <a:r>
              <a:rPr lang="et-EE" dirty="0" smtClean="0"/>
              <a:t> A </a:t>
            </a:r>
            <a:r>
              <a:rPr lang="et-EE" dirty="0" err="1" smtClean="0"/>
              <a:t>nobreak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    digitalWrite(8, LOW); //</a:t>
            </a:r>
            <a:r>
              <a:rPr lang="et-EE" dirty="0" err="1" smtClean="0"/>
              <a:t>channel</a:t>
            </a:r>
            <a:r>
              <a:rPr lang="et-EE" dirty="0" smtClean="0"/>
              <a:t> B </a:t>
            </a:r>
            <a:r>
              <a:rPr lang="et-EE" dirty="0" err="1" smtClean="0"/>
              <a:t>nobreak</a:t>
            </a:r>
            <a:endParaRPr lang="et-EE" dirty="0" smtClean="0"/>
          </a:p>
          <a:p>
            <a:pPr marL="0" indent="0">
              <a:buNone/>
            </a:pP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    if((spd!=0||trn!=0)&amp;&amp;abs(lspd)&lt;minspeed){</a:t>
            </a:r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          </a:t>
            </a:r>
            <a:r>
              <a:rPr lang="et-EE" dirty="0" err="1" smtClean="0"/>
              <a:t>lspd=minspeed</a:t>
            </a:r>
            <a:r>
              <a:rPr lang="et-EE" dirty="0" smtClean="0"/>
              <a:t>;</a:t>
            </a:r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   }</a:t>
            </a:r>
          </a:p>
          <a:p>
            <a:pPr marL="0" indent="0">
              <a:buNone/>
            </a:pPr>
            <a:r>
              <a:rPr lang="et-EE" dirty="0" smtClean="0"/>
              <a:t>    </a:t>
            </a:r>
          </a:p>
          <a:p>
            <a:pPr marL="0" indent="0">
              <a:buNone/>
            </a:pPr>
            <a:r>
              <a:rPr lang="et-EE" dirty="0" smtClean="0"/>
              <a:t>if((spd!=0||trn!=0)&amp;&amp;abs(rspd)&lt;minspeed){</a:t>
            </a:r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          </a:t>
            </a:r>
            <a:r>
              <a:rPr lang="et-EE" dirty="0" err="1" smtClean="0"/>
              <a:t>rspd=minspeed</a:t>
            </a:r>
            <a:r>
              <a:rPr lang="et-EE" dirty="0" smtClean="0"/>
              <a:t>;</a:t>
            </a:r>
          </a:p>
          <a:p>
            <a:pPr marL="0" indent="0">
              <a:buNone/>
            </a:pPr>
            <a:r>
              <a:rPr lang="et-EE" dirty="0"/>
              <a:t> </a:t>
            </a:r>
            <a:r>
              <a:rPr lang="et-EE" dirty="0" smtClean="0"/>
              <a:t>   }</a:t>
            </a:r>
          </a:p>
          <a:p>
            <a:pPr marL="0" indent="0">
              <a:buNone/>
            </a:pPr>
            <a:r>
              <a:rPr lang="et-EE" dirty="0" smtClean="0"/>
              <a:t>    </a:t>
            </a:r>
            <a:r>
              <a:rPr lang="et-EE" dirty="0" err="1" smtClean="0"/>
              <a:t>if(lspd&gt;maxspeed){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      </a:t>
            </a:r>
            <a:r>
              <a:rPr lang="et-EE" dirty="0" err="1" smtClean="0"/>
              <a:t>rspd=rspd-(lspd-maxspeed</a:t>
            </a:r>
            <a:r>
              <a:rPr lang="et-EE" dirty="0" smtClean="0"/>
              <a:t>);</a:t>
            </a:r>
          </a:p>
          <a:p>
            <a:pPr marL="0" indent="0">
              <a:buNone/>
            </a:pPr>
            <a:r>
              <a:rPr lang="et-EE" dirty="0" smtClean="0"/>
              <a:t>      </a:t>
            </a:r>
            <a:r>
              <a:rPr lang="et-EE" dirty="0" err="1" smtClean="0"/>
              <a:t>lspd=maxspeed</a:t>
            </a:r>
            <a:r>
              <a:rPr lang="et-EE" dirty="0" smtClean="0"/>
              <a:t>;</a:t>
            </a:r>
          </a:p>
          <a:p>
            <a:pPr marL="0" indent="0">
              <a:buNone/>
            </a:pPr>
            <a:r>
              <a:rPr lang="et-EE" dirty="0" smtClean="0"/>
              <a:t>    }</a:t>
            </a:r>
          </a:p>
          <a:p>
            <a:pPr marL="0" indent="0">
              <a:buNone/>
            </a:pPr>
            <a:r>
              <a:rPr lang="et-EE" dirty="0" smtClean="0"/>
              <a:t>    </a:t>
            </a:r>
            <a:r>
              <a:rPr lang="et-EE" dirty="0" err="1" smtClean="0"/>
              <a:t>if(rspd&gt;maxspeed){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      </a:t>
            </a:r>
            <a:r>
              <a:rPr lang="et-EE" dirty="0" err="1" smtClean="0"/>
              <a:t>lspd=lspd-(rspd-maxspeed</a:t>
            </a:r>
            <a:r>
              <a:rPr lang="et-EE" dirty="0" smtClean="0"/>
              <a:t>);</a:t>
            </a:r>
          </a:p>
          <a:p>
            <a:pPr marL="0" indent="0">
              <a:buNone/>
            </a:pPr>
            <a:r>
              <a:rPr lang="et-EE" dirty="0" smtClean="0"/>
              <a:t>      </a:t>
            </a:r>
            <a:r>
              <a:rPr lang="et-EE" dirty="0" err="1" smtClean="0"/>
              <a:t>rspd=maxspeed</a:t>
            </a:r>
            <a:r>
              <a:rPr lang="et-EE" dirty="0" smtClean="0"/>
              <a:t>;</a:t>
            </a:r>
          </a:p>
          <a:p>
            <a:pPr marL="0" indent="0">
              <a:buNone/>
            </a:pPr>
            <a:r>
              <a:rPr lang="et-EE" dirty="0" smtClean="0"/>
              <a:t>    }</a:t>
            </a:r>
          </a:p>
          <a:p>
            <a:pPr marL="0" indent="0">
              <a:buNone/>
            </a:pPr>
            <a:r>
              <a:rPr lang="et-EE" dirty="0" smtClean="0"/>
              <a:t>    analogWrite(3, </a:t>
            </a:r>
            <a:r>
              <a:rPr lang="et-EE" dirty="0" err="1" smtClean="0"/>
              <a:t>abs(lspd</a:t>
            </a:r>
            <a:r>
              <a:rPr lang="et-EE" dirty="0" smtClean="0"/>
              <a:t>)); //</a:t>
            </a:r>
            <a:r>
              <a:rPr lang="et-EE" dirty="0" err="1" smtClean="0"/>
              <a:t>channel</a:t>
            </a:r>
            <a:r>
              <a:rPr lang="et-EE" dirty="0" smtClean="0"/>
              <a:t> A </a:t>
            </a:r>
            <a:r>
              <a:rPr lang="et-EE" dirty="0" err="1" smtClean="0"/>
              <a:t>speed</a:t>
            </a:r>
            <a:r>
              <a:rPr lang="et-EE" dirty="0" smtClean="0"/>
              <a:t> 1-255</a:t>
            </a:r>
          </a:p>
          <a:p>
            <a:pPr marL="0" indent="0">
              <a:buNone/>
            </a:pPr>
            <a:r>
              <a:rPr lang="et-EE" dirty="0" smtClean="0"/>
              <a:t>    analogWrite(11, </a:t>
            </a:r>
            <a:r>
              <a:rPr lang="et-EE" dirty="0" err="1" smtClean="0"/>
              <a:t>abs(rspd</a:t>
            </a:r>
            <a:r>
              <a:rPr lang="et-EE" dirty="0" smtClean="0"/>
              <a:t>)); //</a:t>
            </a:r>
            <a:r>
              <a:rPr lang="et-EE" dirty="0" err="1" smtClean="0"/>
              <a:t>channel</a:t>
            </a:r>
            <a:r>
              <a:rPr lang="et-EE" dirty="0" smtClean="0"/>
              <a:t> B </a:t>
            </a:r>
            <a:r>
              <a:rPr lang="et-EE" dirty="0" err="1" smtClean="0"/>
              <a:t>speed</a:t>
            </a:r>
            <a:r>
              <a:rPr lang="et-EE" dirty="0" smtClean="0"/>
              <a:t> 1-255</a:t>
            </a:r>
          </a:p>
          <a:p>
            <a:pPr marL="0" indent="0">
              <a:buNone/>
            </a:pPr>
            <a:r>
              <a:rPr lang="et-EE" dirty="0" smtClean="0"/>
              <a:t>}</a:t>
            </a:r>
            <a:endParaRPr lang="et-EE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499992" y="548679"/>
            <a:ext cx="0" cy="55774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2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Veel koodi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t-EE" dirty="0" err="1" smtClean="0"/>
              <a:t>int</a:t>
            </a:r>
            <a:r>
              <a:rPr lang="et-EE" dirty="0" smtClean="0"/>
              <a:t> </a:t>
            </a:r>
            <a:r>
              <a:rPr lang="et-EE" b="1" dirty="0" err="1" smtClean="0"/>
              <a:t>readSensors</a:t>
            </a:r>
            <a:r>
              <a:rPr lang="et-EE" dirty="0" err="1" smtClean="0"/>
              <a:t>(){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  </a:t>
            </a:r>
          </a:p>
          <a:p>
            <a:pPr marL="0" indent="0">
              <a:buNone/>
            </a:pPr>
            <a:r>
              <a:rPr lang="et-EE" dirty="0" smtClean="0"/>
              <a:t>  lightLevelv=analogRead(3);</a:t>
            </a:r>
          </a:p>
          <a:p>
            <a:pPr marL="0" indent="0">
              <a:buNone/>
            </a:pPr>
            <a:r>
              <a:rPr lang="et-EE" dirty="0" smtClean="0"/>
              <a:t>  lightLevelp=analogRead(2);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int</a:t>
            </a:r>
            <a:r>
              <a:rPr lang="et-EE" dirty="0" smtClean="0"/>
              <a:t> </a:t>
            </a:r>
            <a:r>
              <a:rPr lang="et-EE" dirty="0" err="1" smtClean="0"/>
              <a:t>avgleft=runningAverage(lightLevelv</a:t>
            </a:r>
            <a:r>
              <a:rPr lang="et-EE" dirty="0" smtClean="0"/>
              <a:t>);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int</a:t>
            </a:r>
            <a:r>
              <a:rPr lang="et-EE" dirty="0" smtClean="0"/>
              <a:t> </a:t>
            </a:r>
            <a:r>
              <a:rPr lang="et-EE" dirty="0" err="1" smtClean="0"/>
              <a:t>avgright=runningAverage(lightLevelp</a:t>
            </a:r>
            <a:r>
              <a:rPr lang="et-EE" dirty="0" smtClean="0"/>
              <a:t>);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int</a:t>
            </a:r>
            <a:r>
              <a:rPr lang="et-EE" dirty="0" smtClean="0"/>
              <a:t> </a:t>
            </a:r>
            <a:r>
              <a:rPr lang="et-EE" dirty="0" err="1" smtClean="0"/>
              <a:t>avgvahe=avgleft-avgright</a:t>
            </a:r>
            <a:r>
              <a:rPr lang="et-EE" dirty="0" smtClean="0"/>
              <a:t>;</a:t>
            </a:r>
          </a:p>
          <a:p>
            <a:pPr marL="0" indent="0">
              <a:buNone/>
            </a:pPr>
            <a:r>
              <a:rPr lang="et-EE" dirty="0" smtClean="0"/>
              <a:t>  /*</a:t>
            </a:r>
            <a:r>
              <a:rPr lang="et-EE" dirty="0" err="1" smtClean="0"/>
              <a:t>Serial.print("readSensors[left</a:t>
            </a:r>
            <a:r>
              <a:rPr lang="et-EE" dirty="0" smtClean="0"/>
              <a:t>:");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Serial.print(lightLevelv</a:t>
            </a:r>
            <a:r>
              <a:rPr lang="et-EE" dirty="0" smtClean="0"/>
              <a:t>);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Serial.print(</a:t>
            </a:r>
            <a:r>
              <a:rPr lang="et-EE" dirty="0" smtClean="0"/>
              <a:t>" </a:t>
            </a:r>
            <a:r>
              <a:rPr lang="et-EE" dirty="0" err="1" smtClean="0"/>
              <a:t>right</a:t>
            </a:r>
            <a:r>
              <a:rPr lang="et-EE" dirty="0" smtClean="0"/>
              <a:t>:");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Serial.print(lightLevelp</a:t>
            </a:r>
            <a:r>
              <a:rPr lang="et-EE" dirty="0" smtClean="0"/>
              <a:t>);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Serial.print(</a:t>
            </a:r>
            <a:r>
              <a:rPr lang="et-EE" dirty="0" smtClean="0"/>
              <a:t>" </a:t>
            </a:r>
            <a:r>
              <a:rPr lang="et-EE" dirty="0" err="1" smtClean="0"/>
              <a:t>LeftAvg</a:t>
            </a:r>
            <a:r>
              <a:rPr lang="et-EE" dirty="0" smtClean="0"/>
              <a:t>:");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Serial.print(avgleft</a:t>
            </a:r>
            <a:r>
              <a:rPr lang="et-EE" dirty="0" smtClean="0"/>
              <a:t>);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Serial.print(</a:t>
            </a:r>
            <a:r>
              <a:rPr lang="et-EE" dirty="0" smtClean="0"/>
              <a:t>" </a:t>
            </a:r>
            <a:r>
              <a:rPr lang="et-EE" dirty="0" err="1" smtClean="0"/>
              <a:t>RightAvg</a:t>
            </a:r>
            <a:r>
              <a:rPr lang="et-EE" dirty="0" smtClean="0"/>
              <a:t>:");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Serial.print(avgright</a:t>
            </a:r>
            <a:r>
              <a:rPr lang="et-EE" dirty="0" smtClean="0"/>
              <a:t>);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Serial.print(</a:t>
            </a:r>
            <a:r>
              <a:rPr lang="et-EE" dirty="0" smtClean="0"/>
              <a:t>" </a:t>
            </a:r>
            <a:r>
              <a:rPr lang="et-EE" dirty="0" err="1" smtClean="0"/>
              <a:t>Avgvahe</a:t>
            </a:r>
            <a:r>
              <a:rPr lang="et-EE" dirty="0" smtClean="0"/>
              <a:t>:");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Serial.println(avgvahe</a:t>
            </a:r>
            <a:r>
              <a:rPr lang="et-EE" dirty="0" smtClean="0"/>
              <a:t>);*/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return(avgvahe</a:t>
            </a:r>
            <a:r>
              <a:rPr lang="et-EE" dirty="0" smtClean="0"/>
              <a:t>);</a:t>
            </a:r>
          </a:p>
          <a:p>
            <a:pPr marL="0" indent="0">
              <a:buNone/>
            </a:pPr>
            <a:r>
              <a:rPr lang="et-EE" dirty="0" smtClean="0"/>
              <a:t>}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5551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Olekumasin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55000" lnSpcReduction="20000"/>
          </a:bodyPr>
          <a:lstStyle/>
          <a:p>
            <a:pPr marL="0" indent="0">
              <a:buNone/>
            </a:pPr>
            <a:r>
              <a:rPr lang="et-EE" dirty="0" err="1" smtClean="0"/>
              <a:t>void</a:t>
            </a:r>
            <a:r>
              <a:rPr lang="et-EE" dirty="0" smtClean="0"/>
              <a:t> </a:t>
            </a:r>
            <a:r>
              <a:rPr lang="et-EE" b="1" dirty="0" err="1" smtClean="0"/>
              <a:t>loop</a:t>
            </a:r>
            <a:r>
              <a:rPr lang="et-EE" dirty="0" err="1" smtClean="0"/>
              <a:t>(){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int</a:t>
            </a:r>
            <a:r>
              <a:rPr lang="et-EE" dirty="0" smtClean="0"/>
              <a:t> </a:t>
            </a:r>
            <a:r>
              <a:rPr lang="et-EE" dirty="0" err="1" smtClean="0"/>
              <a:t>avgvahe</a:t>
            </a:r>
            <a:r>
              <a:rPr lang="et-EE" dirty="0" smtClean="0"/>
              <a:t> = </a:t>
            </a:r>
            <a:r>
              <a:rPr lang="et-EE" dirty="0" err="1" smtClean="0"/>
              <a:t>readSensors(</a:t>
            </a:r>
            <a:r>
              <a:rPr lang="et-EE" dirty="0" smtClean="0"/>
              <a:t>);</a:t>
            </a:r>
          </a:p>
          <a:p>
            <a:pPr marL="0" indent="0">
              <a:buNone/>
            </a:pPr>
            <a:r>
              <a:rPr lang="et-EE" dirty="0" smtClean="0"/>
              <a:t>  </a:t>
            </a:r>
            <a:r>
              <a:rPr lang="et-EE" dirty="0" err="1" smtClean="0"/>
              <a:t>switch</a:t>
            </a:r>
            <a:r>
              <a:rPr lang="et-EE" dirty="0" smtClean="0"/>
              <a:t> (</a:t>
            </a:r>
            <a:r>
              <a:rPr lang="et-EE" dirty="0" err="1" smtClean="0"/>
              <a:t>state</a:t>
            </a:r>
            <a:r>
              <a:rPr lang="et-EE" dirty="0" smtClean="0"/>
              <a:t>) {</a:t>
            </a:r>
          </a:p>
          <a:p>
            <a:pPr marL="0" indent="0">
              <a:buNone/>
            </a:pPr>
            <a:r>
              <a:rPr lang="et-EE" dirty="0" smtClean="0"/>
              <a:t>    </a:t>
            </a:r>
            <a:r>
              <a:rPr lang="et-EE" dirty="0" err="1" smtClean="0"/>
              <a:t>case</a:t>
            </a:r>
            <a:r>
              <a:rPr lang="et-EE" dirty="0" smtClean="0"/>
              <a:t> 0://State:STOP</a:t>
            </a:r>
          </a:p>
          <a:p>
            <a:pPr marL="0" indent="0">
              <a:buNone/>
            </a:pPr>
            <a:r>
              <a:rPr lang="et-EE" dirty="0" smtClean="0"/>
              <a:t>     </a:t>
            </a:r>
            <a:r>
              <a:rPr lang="et-EE" dirty="0" err="1" smtClean="0"/>
              <a:t>Serial.println("State:STOP</a:t>
            </a:r>
            <a:r>
              <a:rPr lang="et-EE" dirty="0" smtClean="0"/>
              <a:t>");</a:t>
            </a:r>
          </a:p>
          <a:p>
            <a:pPr marL="0" indent="0">
              <a:buNone/>
            </a:pPr>
            <a:r>
              <a:rPr lang="et-EE" dirty="0" smtClean="0"/>
              <a:t>      drive(0,0);</a:t>
            </a:r>
          </a:p>
          <a:p>
            <a:pPr marL="0" indent="0">
              <a:buNone/>
            </a:pPr>
            <a:r>
              <a:rPr lang="et-EE" dirty="0" smtClean="0"/>
              <a:t>      </a:t>
            </a:r>
            <a:r>
              <a:rPr lang="et-EE" dirty="0" err="1" smtClean="0"/>
              <a:t>if((avgvahe</a:t>
            </a:r>
            <a:r>
              <a:rPr lang="et-EE" dirty="0" smtClean="0"/>
              <a:t> &gt; 2)||(avgvahe &lt; 0)){</a:t>
            </a:r>
          </a:p>
          <a:p>
            <a:pPr marL="0" indent="0">
              <a:buNone/>
            </a:pPr>
            <a:r>
              <a:rPr lang="et-EE" dirty="0" smtClean="0"/>
              <a:t>      </a:t>
            </a:r>
            <a:r>
              <a:rPr lang="et-EE" dirty="0" err="1" smtClean="0"/>
              <a:t>state</a:t>
            </a:r>
            <a:r>
              <a:rPr lang="et-EE" dirty="0" smtClean="0"/>
              <a:t> = 2; //</a:t>
            </a:r>
            <a:r>
              <a:rPr lang="et-EE" dirty="0" err="1" smtClean="0"/>
              <a:t>State:FOLLOWLINE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      } </a:t>
            </a:r>
          </a:p>
          <a:p>
            <a:pPr marL="0" indent="0">
              <a:buNone/>
            </a:pPr>
            <a:r>
              <a:rPr lang="et-EE" dirty="0" smtClean="0"/>
              <a:t>      </a:t>
            </a:r>
            <a:r>
              <a:rPr lang="et-EE" dirty="0" err="1" smtClean="0"/>
              <a:t>break</a:t>
            </a:r>
            <a:r>
              <a:rPr lang="et-EE" dirty="0" smtClean="0"/>
              <a:t>;</a:t>
            </a:r>
          </a:p>
          <a:p>
            <a:pPr marL="0" indent="0">
              <a:buNone/>
            </a:pPr>
            <a:r>
              <a:rPr lang="et-EE" dirty="0" smtClean="0"/>
              <a:t>    </a:t>
            </a:r>
            <a:r>
              <a:rPr lang="et-EE" dirty="0" err="1" smtClean="0"/>
              <a:t>case</a:t>
            </a:r>
            <a:r>
              <a:rPr lang="et-EE" dirty="0" smtClean="0"/>
              <a:t> 1:</a:t>
            </a:r>
          </a:p>
          <a:p>
            <a:pPr marL="0" indent="0">
              <a:buNone/>
            </a:pPr>
            <a:r>
              <a:rPr lang="et-EE" dirty="0" smtClean="0"/>
              <a:t>     </a:t>
            </a:r>
            <a:r>
              <a:rPr lang="et-EE" dirty="0" err="1" smtClean="0"/>
              <a:t>Serial.println("State:FORWARD</a:t>
            </a:r>
            <a:r>
              <a:rPr lang="et-EE" dirty="0" smtClean="0"/>
              <a:t>");</a:t>
            </a:r>
          </a:p>
          <a:p>
            <a:pPr marL="0" indent="0">
              <a:buNone/>
            </a:pPr>
            <a:r>
              <a:rPr lang="et-EE" dirty="0" smtClean="0"/>
              <a:t>      </a:t>
            </a:r>
            <a:r>
              <a:rPr lang="et-EE" dirty="0" err="1" smtClean="0"/>
              <a:t>speeed</a:t>
            </a:r>
            <a:r>
              <a:rPr lang="et-EE" dirty="0" smtClean="0"/>
              <a:t> = 105;//State:FORWARD</a:t>
            </a:r>
          </a:p>
          <a:p>
            <a:pPr marL="0" indent="0">
              <a:buNone/>
            </a:pPr>
            <a:r>
              <a:rPr lang="et-EE" dirty="0" smtClean="0"/>
              <a:t>      drive(speeed,0);</a:t>
            </a:r>
          </a:p>
          <a:p>
            <a:pPr marL="0" indent="0">
              <a:buNone/>
            </a:pPr>
            <a:r>
              <a:rPr lang="et-EE" dirty="0" smtClean="0"/>
              <a:t>      </a:t>
            </a:r>
            <a:r>
              <a:rPr lang="et-EE" dirty="0" err="1" smtClean="0"/>
              <a:t>if((avgvahe</a:t>
            </a:r>
            <a:r>
              <a:rPr lang="et-EE" dirty="0" smtClean="0"/>
              <a:t> &gt; 3)||(avgvahe &lt; 1)){</a:t>
            </a:r>
          </a:p>
          <a:p>
            <a:pPr marL="0" indent="0">
              <a:buNone/>
            </a:pPr>
            <a:r>
              <a:rPr lang="et-EE" dirty="0" smtClean="0"/>
              <a:t>      </a:t>
            </a:r>
            <a:r>
              <a:rPr lang="et-EE" dirty="0" err="1" smtClean="0"/>
              <a:t>state</a:t>
            </a:r>
            <a:r>
              <a:rPr lang="et-EE" dirty="0" smtClean="0"/>
              <a:t> = 2; //</a:t>
            </a:r>
            <a:r>
              <a:rPr lang="et-EE" dirty="0" err="1" smtClean="0"/>
              <a:t>State:FOLLOWLINE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      } </a:t>
            </a:r>
          </a:p>
          <a:p>
            <a:pPr marL="0" indent="0">
              <a:buNone/>
            </a:pPr>
            <a:r>
              <a:rPr lang="et-EE" dirty="0" smtClean="0"/>
              <a:t>      </a:t>
            </a:r>
            <a:r>
              <a:rPr lang="et-EE" dirty="0" err="1" smtClean="0"/>
              <a:t>break</a:t>
            </a:r>
            <a:r>
              <a:rPr lang="et-EE" dirty="0" smtClean="0"/>
              <a:t>;</a:t>
            </a:r>
          </a:p>
          <a:p>
            <a:pPr marL="0" indent="0">
              <a:buNone/>
            </a:pPr>
            <a:r>
              <a:rPr lang="et-EE" dirty="0" smtClean="0"/>
              <a:t>    </a:t>
            </a:r>
            <a:r>
              <a:rPr lang="et-EE" dirty="0" err="1" smtClean="0"/>
              <a:t>case</a:t>
            </a:r>
            <a:r>
              <a:rPr lang="et-EE" dirty="0" smtClean="0"/>
              <a:t> 2://State:FOLLOWLINE</a:t>
            </a:r>
          </a:p>
          <a:p>
            <a:pPr marL="0" indent="0">
              <a:buNone/>
            </a:pPr>
            <a:r>
              <a:rPr lang="et-EE" dirty="0" smtClean="0"/>
              <a:t>     </a:t>
            </a:r>
            <a:r>
              <a:rPr lang="et-EE" dirty="0" err="1" smtClean="0"/>
              <a:t>Serial.println("State:FOLLOWLINE</a:t>
            </a:r>
            <a:r>
              <a:rPr lang="et-EE" dirty="0" smtClean="0"/>
              <a:t>");</a:t>
            </a:r>
          </a:p>
          <a:p>
            <a:pPr marL="0" indent="0">
              <a:buNone/>
            </a:pPr>
            <a:r>
              <a:rPr lang="et-EE" dirty="0" smtClean="0"/>
              <a:t>      </a:t>
            </a:r>
            <a:r>
              <a:rPr lang="et-EE" dirty="0" err="1" smtClean="0"/>
              <a:t>if(avgvahe</a:t>
            </a:r>
            <a:r>
              <a:rPr lang="et-EE" dirty="0" smtClean="0"/>
              <a:t> &gt; 3){</a:t>
            </a:r>
          </a:p>
          <a:p>
            <a:pPr marL="0" indent="0">
              <a:buNone/>
            </a:pPr>
            <a:r>
              <a:rPr lang="et-EE" dirty="0" smtClean="0"/>
              <a:t>      drive(255,250);</a:t>
            </a:r>
          </a:p>
          <a:p>
            <a:pPr marL="0" indent="0">
              <a:buNone/>
            </a:pPr>
            <a:r>
              <a:rPr lang="et-EE" dirty="0" smtClean="0"/>
              <a:t>      }</a:t>
            </a:r>
          </a:p>
          <a:p>
            <a:pPr marL="0" indent="0">
              <a:buNone/>
            </a:pPr>
            <a:r>
              <a:rPr lang="et-EE" dirty="0" smtClean="0"/>
              <a:t>      </a:t>
            </a:r>
            <a:r>
              <a:rPr lang="et-EE" dirty="0" err="1" smtClean="0"/>
              <a:t>else</a:t>
            </a:r>
            <a:r>
              <a:rPr lang="et-EE" dirty="0" smtClean="0"/>
              <a:t> </a:t>
            </a:r>
            <a:r>
              <a:rPr lang="et-EE" dirty="0" err="1" smtClean="0"/>
              <a:t>if(avgvahe</a:t>
            </a:r>
            <a:r>
              <a:rPr lang="et-EE" dirty="0" smtClean="0"/>
              <a:t> &lt; 1){</a:t>
            </a:r>
          </a:p>
          <a:p>
            <a:pPr marL="0" indent="0">
              <a:buNone/>
            </a:pPr>
            <a:r>
              <a:rPr lang="et-EE" dirty="0" smtClean="0"/>
              <a:t>      drive(255,-250);</a:t>
            </a:r>
          </a:p>
          <a:p>
            <a:pPr marL="0" indent="0">
              <a:buNone/>
            </a:pPr>
            <a:r>
              <a:rPr lang="et-EE" dirty="0" smtClean="0"/>
              <a:t>      }</a:t>
            </a:r>
          </a:p>
          <a:p>
            <a:pPr marL="0" indent="0">
              <a:buNone/>
            </a:pPr>
            <a:r>
              <a:rPr lang="et-EE" dirty="0" smtClean="0"/>
              <a:t>      </a:t>
            </a:r>
            <a:r>
              <a:rPr lang="et-EE" dirty="0" err="1" smtClean="0"/>
              <a:t>else</a:t>
            </a:r>
            <a:r>
              <a:rPr lang="et-EE" dirty="0" smtClean="0"/>
              <a:t> {</a:t>
            </a:r>
          </a:p>
          <a:p>
            <a:pPr marL="0" indent="0">
              <a:buNone/>
            </a:pPr>
            <a:r>
              <a:rPr lang="et-EE" dirty="0" smtClean="0"/>
              <a:t>      </a:t>
            </a:r>
            <a:r>
              <a:rPr lang="et-EE" dirty="0" err="1" smtClean="0"/>
              <a:t>state</a:t>
            </a:r>
            <a:r>
              <a:rPr lang="et-EE" dirty="0" smtClean="0"/>
              <a:t> = 1;//State:FORWARD</a:t>
            </a:r>
          </a:p>
          <a:p>
            <a:pPr marL="0" indent="0">
              <a:buNone/>
            </a:pPr>
            <a:r>
              <a:rPr lang="et-EE" dirty="0" smtClean="0"/>
              <a:t>      }</a:t>
            </a:r>
          </a:p>
          <a:p>
            <a:pPr marL="0" indent="0">
              <a:buNone/>
            </a:pPr>
            <a:r>
              <a:rPr lang="et-EE" dirty="0" smtClean="0"/>
              <a:t>      </a:t>
            </a:r>
            <a:r>
              <a:rPr lang="et-EE" dirty="0" err="1" smtClean="0"/>
              <a:t>break</a:t>
            </a:r>
            <a:r>
              <a:rPr lang="et-EE" dirty="0" smtClean="0"/>
              <a:t>;</a:t>
            </a:r>
          </a:p>
          <a:p>
            <a:pPr marL="0" indent="0">
              <a:buNone/>
            </a:pPr>
            <a:r>
              <a:rPr lang="et-EE" dirty="0" smtClean="0"/>
              <a:t>    </a:t>
            </a:r>
            <a:r>
              <a:rPr lang="et-EE" dirty="0" err="1" smtClean="0"/>
              <a:t>default</a:t>
            </a:r>
            <a:r>
              <a:rPr lang="et-EE" dirty="0" smtClean="0"/>
              <a:t>: </a:t>
            </a:r>
          </a:p>
          <a:p>
            <a:pPr marL="0" indent="0">
              <a:buNone/>
            </a:pPr>
            <a:r>
              <a:rPr lang="et-EE" dirty="0" smtClean="0"/>
              <a:t>      </a:t>
            </a:r>
            <a:r>
              <a:rPr lang="et-EE" dirty="0" err="1" smtClean="0"/>
              <a:t>Serial.println("State:default</a:t>
            </a:r>
            <a:r>
              <a:rPr lang="et-EE" dirty="0" smtClean="0"/>
              <a:t>");</a:t>
            </a:r>
          </a:p>
          <a:p>
            <a:pPr marL="0" indent="0">
              <a:buNone/>
            </a:pPr>
            <a:r>
              <a:rPr lang="et-EE" dirty="0" smtClean="0"/>
              <a:t>      </a:t>
            </a:r>
            <a:r>
              <a:rPr lang="et-EE" dirty="0" err="1" smtClean="0"/>
              <a:t>speeed</a:t>
            </a:r>
            <a:r>
              <a:rPr lang="et-EE" dirty="0" smtClean="0"/>
              <a:t> = 255;</a:t>
            </a:r>
          </a:p>
          <a:p>
            <a:pPr marL="0" indent="0">
              <a:buNone/>
            </a:pPr>
            <a:r>
              <a:rPr lang="et-EE" dirty="0" smtClean="0"/>
              <a:t>      drive(speeed,0);</a:t>
            </a:r>
          </a:p>
          <a:p>
            <a:pPr marL="0" indent="0">
              <a:buNone/>
            </a:pPr>
            <a:r>
              <a:rPr lang="et-EE" dirty="0" smtClean="0"/>
              <a:t>      </a:t>
            </a:r>
            <a:r>
              <a:rPr lang="et-EE" dirty="0" err="1" smtClean="0"/>
              <a:t>if(lightLevelv&lt;whiteLimiter||lightLevelp&lt;whiteLimiter){</a:t>
            </a:r>
            <a:endParaRPr lang="et-EE" dirty="0" smtClean="0"/>
          </a:p>
          <a:p>
            <a:pPr marL="0" indent="0">
              <a:buNone/>
            </a:pPr>
            <a:r>
              <a:rPr lang="et-EE" dirty="0" smtClean="0"/>
              <a:t>        state=2;</a:t>
            </a:r>
          </a:p>
          <a:p>
            <a:pPr marL="0" indent="0">
              <a:buNone/>
            </a:pPr>
            <a:r>
              <a:rPr lang="et-EE" dirty="0" smtClean="0"/>
              <a:t>      }</a:t>
            </a:r>
          </a:p>
          <a:p>
            <a:pPr marL="0" indent="0">
              <a:buNone/>
            </a:pPr>
            <a:r>
              <a:rPr lang="et-EE" dirty="0" smtClean="0"/>
              <a:t>  }</a:t>
            </a:r>
          </a:p>
          <a:p>
            <a:pPr marL="0" indent="0">
              <a:buNone/>
            </a:pPr>
            <a:r>
              <a:rPr lang="et-EE" dirty="0" smtClean="0"/>
              <a:t>}</a:t>
            </a:r>
            <a:endParaRPr lang="et-EE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427984" y="1628800"/>
            <a:ext cx="0" cy="4464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67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t-EE" dirty="0" smtClean="0"/>
          </a:p>
          <a:p>
            <a:pPr marL="0" indent="0" algn="ctr">
              <a:buNone/>
            </a:pPr>
            <a:endParaRPr lang="et-EE" dirty="0"/>
          </a:p>
          <a:p>
            <a:pPr marL="0" indent="0" algn="ctr">
              <a:buNone/>
            </a:pPr>
            <a:r>
              <a:rPr lang="et-EE" sz="4800" dirty="0" smtClean="0"/>
              <a:t>Tänan kuulamast ja vaatamast!</a:t>
            </a:r>
            <a:endParaRPr lang="et-EE" sz="4800" dirty="0"/>
          </a:p>
        </p:txBody>
      </p:sp>
    </p:spTree>
    <p:extLst>
      <p:ext uri="{BB962C8B-B14F-4D97-AF65-F5344CB8AC3E}">
        <p14:creationId xmlns:p14="http://schemas.microsoft.com/office/powerpoint/2010/main" val="99022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27</TotalTime>
  <Words>581</Words>
  <Application>Microsoft Office PowerPoint</Application>
  <PresentationFormat>On-screen Show (4:3)</PresentationFormat>
  <Paragraphs>137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Executive</vt:lpstr>
      <vt:lpstr>Joonejärgimisrobot</vt:lpstr>
      <vt:lpstr>Põhimõtted</vt:lpstr>
      <vt:lpstr>Eesmärgid</vt:lpstr>
      <vt:lpstr>Kood</vt:lpstr>
      <vt:lpstr>PowerPoint Presentation</vt:lpstr>
      <vt:lpstr>Veel koodi</vt:lpstr>
      <vt:lpstr>Olekumasin</vt:lpstr>
      <vt:lpstr>PowerPoint Presentation</vt:lpstr>
    </vt:vector>
  </TitlesOfParts>
  <Company>Tallinna Ülikool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Joonejärgimisrobot</dc:title>
  <dc:creator>Windows User</dc:creator>
  <cp:lastModifiedBy>Windows User</cp:lastModifiedBy>
  <cp:revision>7</cp:revision>
  <dcterms:created xsi:type="dcterms:W3CDTF">2013-12-02T14:19:26Z</dcterms:created>
  <dcterms:modified xsi:type="dcterms:W3CDTF">2013-12-02T14:47:05Z</dcterms:modified>
</cp:coreProperties>
</file>