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590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4912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440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196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43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779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06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233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085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500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857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EC38-3465-45A0-83BA-C8AA00C476D5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0BC0-5445-42B4-A262-82A5E7153F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321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Arduino</a:t>
            </a:r>
            <a:r>
              <a:rPr lang="et-EE" dirty="0" smtClean="0"/>
              <a:t> tark kodu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7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Eesmärgid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Automaatne kodu juhtimine</a:t>
            </a:r>
          </a:p>
          <a:p>
            <a:pPr lvl="1"/>
            <a:r>
              <a:rPr lang="et-EE" sz="2400" dirty="0" smtClean="0"/>
              <a:t>Lambi (pliidi, valve) lülitamine automaatselt liikumisega</a:t>
            </a:r>
          </a:p>
          <a:p>
            <a:pPr lvl="1"/>
            <a:r>
              <a:rPr lang="et-EE" sz="2400" dirty="0" smtClean="0"/>
              <a:t>Lambi (pliidi, valve) lülitamine käsitsi</a:t>
            </a:r>
          </a:p>
          <a:p>
            <a:pPr lvl="1"/>
            <a:r>
              <a:rPr lang="et-EE" sz="2400" dirty="0" smtClean="0"/>
              <a:t>Lambi (pliidi, valve) lülitamine nutitelefonist veebi kaudu</a:t>
            </a:r>
            <a:endParaRPr lang="et-EE" sz="2400" dirty="0"/>
          </a:p>
          <a:p>
            <a:pPr lvl="1"/>
            <a:endParaRPr lang="et-EE" sz="2400" dirty="0" smtClean="0"/>
          </a:p>
          <a:p>
            <a:r>
              <a:rPr lang="et-EE" dirty="0" smtClean="0"/>
              <a:t>Edasiarendused</a:t>
            </a:r>
          </a:p>
          <a:p>
            <a:pPr lvl="1"/>
            <a:r>
              <a:rPr lang="et-EE" sz="2400" dirty="0" smtClean="0"/>
              <a:t>Veebiliides mobiilile kohandatud</a:t>
            </a:r>
          </a:p>
          <a:p>
            <a:pPr lvl="1"/>
            <a:r>
              <a:rPr lang="et-EE" sz="2400" dirty="0" smtClean="0"/>
              <a:t>Rohkem sensoreid, releesid</a:t>
            </a:r>
          </a:p>
          <a:p>
            <a:pPr lvl="1"/>
            <a:r>
              <a:rPr lang="et-EE" sz="2400" dirty="0" smtClean="0"/>
              <a:t>GSM tugi</a:t>
            </a:r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90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Raud</a:t>
            </a:r>
            <a:endParaRPr lang="et-EE" dirty="0"/>
          </a:p>
        </p:txBody>
      </p:sp>
      <p:pic>
        <p:nvPicPr>
          <p:cNvPr id="4" name="Picture 2" descr="C:\Users\if13\Desktop\im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3851921" cy="51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f13\Desktop\image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00356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if13\Desktop\image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7448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f13\Desktop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884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f13\Desktop\tark_kod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604448" cy="69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Soft</a:t>
            </a:r>
            <a:endParaRPr lang="et-EE" dirty="0"/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016224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Veebiliides</a:t>
            </a:r>
          </a:p>
          <a:p>
            <a:pPr algn="ctr"/>
            <a:endParaRPr lang="et-EE" dirty="0"/>
          </a:p>
          <a:p>
            <a:pPr algn="ctr"/>
            <a:r>
              <a:rPr lang="et-EE" dirty="0" smtClean="0"/>
              <a:t>PHP -&gt; </a:t>
            </a:r>
            <a:r>
              <a:rPr lang="et-EE" dirty="0" err="1" smtClean="0"/>
              <a:t>andmed.dat</a:t>
            </a:r>
            <a:endParaRPr lang="et-EE" dirty="0"/>
          </a:p>
        </p:txBody>
      </p:sp>
      <p:sp>
        <p:nvSpPr>
          <p:cNvPr id="6" name="Rectangle 5"/>
          <p:cNvSpPr/>
          <p:nvPr/>
        </p:nvSpPr>
        <p:spPr>
          <a:xfrm>
            <a:off x="3995936" y="1297847"/>
            <a:ext cx="151216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 smtClean="0"/>
              <a:t>Processing</a:t>
            </a:r>
            <a:endParaRPr lang="et-EE" dirty="0" smtClean="0"/>
          </a:p>
          <a:p>
            <a:pPr algn="ctr"/>
            <a:endParaRPr lang="et-EE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2383063" y="1284031"/>
            <a:ext cx="1527632" cy="1784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400" dirty="0" err="1" smtClean="0"/>
              <a:t>Get</a:t>
            </a:r>
            <a:r>
              <a:rPr lang="et-EE" sz="1400" dirty="0" smtClean="0"/>
              <a:t> </a:t>
            </a:r>
            <a:r>
              <a:rPr lang="et-EE" sz="1400" dirty="0" err="1" smtClean="0"/>
              <a:t>andmed.dat</a:t>
            </a:r>
            <a:endParaRPr lang="et-EE" sz="1400" dirty="0"/>
          </a:p>
        </p:txBody>
      </p:sp>
      <p:sp>
        <p:nvSpPr>
          <p:cNvPr id="9" name="Rectangle 8"/>
          <p:cNvSpPr/>
          <p:nvPr/>
        </p:nvSpPr>
        <p:spPr>
          <a:xfrm>
            <a:off x="7164288" y="1284031"/>
            <a:ext cx="1512168" cy="18722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 smtClean="0"/>
              <a:t>Arduino</a:t>
            </a:r>
            <a:endParaRPr lang="et-EE" dirty="0" smtClean="0"/>
          </a:p>
          <a:p>
            <a:pPr algn="ctr"/>
            <a:endParaRPr lang="et-EE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724128" y="1484784"/>
            <a:ext cx="1296144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 smtClean="0"/>
              <a:t>Serial</a:t>
            </a:r>
            <a:r>
              <a:rPr lang="et-EE" dirty="0" smtClean="0"/>
              <a:t> </a:t>
            </a:r>
            <a:r>
              <a:rPr lang="et-EE" dirty="0" err="1" smtClean="0"/>
              <a:t>write</a:t>
            </a:r>
            <a:endParaRPr lang="et-EE" dirty="0"/>
          </a:p>
        </p:txBody>
      </p:sp>
      <p:pic>
        <p:nvPicPr>
          <p:cNvPr id="3076" name="Picture 4" descr="C:\Users\if13\Desktop\scre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6992"/>
            <a:ext cx="91805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098" name="Picture 2" descr="C:\Users\if13\Desktop\screen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40"/>
          <a:stretch/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Õppisime tegemise käigus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Liikumisandurit ei tohi valetpidi ühendada</a:t>
            </a:r>
          </a:p>
          <a:p>
            <a:r>
              <a:rPr lang="et-EE" dirty="0" smtClean="0"/>
              <a:t>Jootma</a:t>
            </a:r>
          </a:p>
          <a:p>
            <a:r>
              <a:rPr lang="et-EE" dirty="0" err="1" smtClean="0"/>
              <a:t>Arduino-ga</a:t>
            </a:r>
            <a:r>
              <a:rPr lang="et-EE" dirty="0" smtClean="0"/>
              <a:t> jadapordi kaudu suhtlema</a:t>
            </a:r>
          </a:p>
          <a:p>
            <a:r>
              <a:rPr lang="et-EE" dirty="0" smtClean="0"/>
              <a:t>Transistoriga lülitamist</a:t>
            </a:r>
          </a:p>
          <a:p>
            <a:r>
              <a:rPr lang="et-EE" dirty="0" smtClean="0"/>
              <a:t>Värvima</a:t>
            </a:r>
          </a:p>
          <a:p>
            <a:r>
              <a:rPr lang="et-EE" dirty="0" err="1" smtClean="0"/>
              <a:t>Processing’uga</a:t>
            </a:r>
            <a:r>
              <a:rPr lang="et-EE" dirty="0" smtClean="0"/>
              <a:t> veebist andmeid sikutama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696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Tiimi liikmed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Taiki</a:t>
            </a:r>
            <a:endParaRPr lang="et-EE" dirty="0" smtClean="0"/>
          </a:p>
          <a:p>
            <a:r>
              <a:rPr lang="et-EE" dirty="0" smtClean="0"/>
              <a:t>Hans</a:t>
            </a:r>
            <a:endParaRPr lang="et-EE" dirty="0" smtClean="0"/>
          </a:p>
          <a:p>
            <a:r>
              <a:rPr lang="et-EE" dirty="0" err="1" smtClean="0"/>
              <a:t>Elari</a:t>
            </a:r>
            <a:r>
              <a:rPr lang="et-EE" dirty="0" smtClean="0"/>
              <a:t> </a:t>
            </a:r>
          </a:p>
          <a:p>
            <a:r>
              <a:rPr lang="et-EE" dirty="0" err="1" smtClean="0"/>
              <a:t>Raner</a:t>
            </a:r>
            <a:endParaRPr lang="et-EE" dirty="0" smtClean="0"/>
          </a:p>
          <a:p>
            <a:r>
              <a:rPr lang="et-EE" dirty="0" err="1" smtClean="0"/>
              <a:t>Heindrig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8720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83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Arduino tark kodu</vt:lpstr>
      <vt:lpstr>Eesmärgid</vt:lpstr>
      <vt:lpstr>Raud</vt:lpstr>
      <vt:lpstr>PowerPoint Presentation</vt:lpstr>
      <vt:lpstr>PowerPoint Presentation</vt:lpstr>
      <vt:lpstr>Soft</vt:lpstr>
      <vt:lpstr>PowerPoint Presentation</vt:lpstr>
      <vt:lpstr>Õppisime tegemise käigus</vt:lpstr>
      <vt:lpstr>Tiimi liikmed</vt:lpstr>
    </vt:vector>
  </TitlesOfParts>
  <Company>Tallinna Ülikool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2013-12-02T14:19:45Z</dcterms:created>
  <dcterms:modified xsi:type="dcterms:W3CDTF">2013-12-02T15:37:17Z</dcterms:modified>
</cp:coreProperties>
</file>