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4" r:id="rId8"/>
    <p:sldId id="263" r:id="rId9"/>
    <p:sldId id="267" r:id="rId10"/>
    <p:sldId id="266" r:id="rId11"/>
    <p:sldId id="272" r:id="rId12"/>
    <p:sldId id="269" r:id="rId13"/>
    <p:sldId id="261" r:id="rId14"/>
    <p:sldId id="270" r:id="rId15"/>
    <p:sldId id="271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>
      <p:cViewPr varScale="1">
        <p:scale>
          <a:sx n="111" d="100"/>
          <a:sy n="111" d="100"/>
        </p:scale>
        <p:origin x="-163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8716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229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908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356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904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991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5549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93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813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6963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F474-BD8D-4A92-B328-B174882E74AC}" type="datetimeFigureOut">
              <a:rPr lang="et-EE" smtClean="0"/>
              <a:t>2.12.2013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AD04-F5AD-493B-9724-30B32B41672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678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Robootika lahenduste esitlus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t-EE" dirty="0" smtClean="0">
                <a:solidFill>
                  <a:schemeClr val="tx1"/>
                </a:solidFill>
              </a:rPr>
              <a:t>Raul </a:t>
            </a:r>
            <a:r>
              <a:rPr lang="et-EE" dirty="0" err="1" smtClean="0">
                <a:solidFill>
                  <a:schemeClr val="tx1"/>
                </a:solidFill>
              </a:rPr>
              <a:t>Liinev</a:t>
            </a:r>
            <a:endParaRPr lang="et-EE" dirty="0" smtClean="0">
              <a:solidFill>
                <a:schemeClr val="tx1"/>
              </a:solidFill>
            </a:endParaRPr>
          </a:p>
          <a:p>
            <a:r>
              <a:rPr lang="et-EE" dirty="0" smtClean="0">
                <a:solidFill>
                  <a:schemeClr val="tx1"/>
                </a:solidFill>
              </a:rPr>
              <a:t>Martin Ligema</a:t>
            </a:r>
          </a:p>
          <a:p>
            <a:r>
              <a:rPr lang="et-EE" dirty="0" smtClean="0">
                <a:solidFill>
                  <a:schemeClr val="tx1"/>
                </a:solidFill>
              </a:rPr>
              <a:t>Siim Suu</a:t>
            </a:r>
          </a:p>
          <a:p>
            <a:r>
              <a:rPr lang="et-EE" dirty="0" smtClean="0">
                <a:solidFill>
                  <a:schemeClr val="tx1"/>
                </a:solidFill>
              </a:rPr>
              <a:t>Martin Tõnne</a:t>
            </a:r>
          </a:p>
        </p:txBody>
      </p:sp>
    </p:spTree>
    <p:extLst>
      <p:ext uri="{BB962C8B-B14F-4D97-AF65-F5344CB8AC3E}">
        <p14:creationId xmlns:p14="http://schemas.microsoft.com/office/powerpoint/2010/main" val="2396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2694725">
            <a:off x="5091598" y="3560655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8023083">
            <a:off x="2640042" y="4058809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 rot="9624574">
            <a:off x="3934320" y="3902208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0124555">
            <a:off x="4319972" y="3032955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6200000">
            <a:off x="3874257" y="1923394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5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2694725">
            <a:off x="5091598" y="3560655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8023083">
            <a:off x="2640042" y="4058809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 rot="9624574">
            <a:off x="3934320" y="3902208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0124555">
            <a:off x="4319972" y="3032955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6200000">
            <a:off x="3874257" y="1923394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55976" y="2893043"/>
            <a:ext cx="74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KOOD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7113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28991"/>
            <a:ext cx="45182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800" b="1" dirty="0" err="1" smtClean="0"/>
              <a:t>#include</a:t>
            </a:r>
            <a:r>
              <a:rPr lang="et-EE" sz="800" b="1" dirty="0" smtClean="0"/>
              <a:t> &lt;</a:t>
            </a:r>
            <a:r>
              <a:rPr lang="et-EE" sz="800" b="1" dirty="0" err="1" smtClean="0"/>
              <a:t>SoftwareSerial.h</a:t>
            </a:r>
            <a:r>
              <a:rPr lang="et-EE" sz="800" b="1" dirty="0" smtClean="0"/>
              <a:t>&gt;</a:t>
            </a:r>
          </a:p>
          <a:p>
            <a:endParaRPr lang="et-EE" sz="800" b="1" dirty="0" smtClean="0"/>
          </a:p>
          <a:p>
            <a:r>
              <a:rPr lang="et-EE" sz="800" b="1" dirty="0" err="1" smtClean="0"/>
              <a:t>const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int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sio</a:t>
            </a:r>
            <a:r>
              <a:rPr lang="et-EE" sz="800" b="1" dirty="0" smtClean="0"/>
              <a:t> = 2;            // </a:t>
            </a:r>
            <a:r>
              <a:rPr lang="et-EE" sz="800" b="1" dirty="0" err="1" smtClean="0"/>
              <a:t>ColorPAL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connected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to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pin</a:t>
            </a:r>
            <a:r>
              <a:rPr lang="et-EE" sz="800" b="1" dirty="0" smtClean="0"/>
              <a:t> 2</a:t>
            </a:r>
          </a:p>
          <a:p>
            <a:r>
              <a:rPr lang="et-EE" sz="800" b="1" dirty="0" err="1" smtClean="0"/>
              <a:t>const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int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unused</a:t>
            </a:r>
            <a:r>
              <a:rPr lang="et-EE" sz="800" b="1" dirty="0" smtClean="0"/>
              <a:t> = 255;         // </a:t>
            </a:r>
            <a:r>
              <a:rPr lang="et-EE" sz="800" b="1" dirty="0" err="1" smtClean="0"/>
              <a:t>Non-existant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pin</a:t>
            </a:r>
            <a:r>
              <a:rPr lang="et-EE" sz="800" b="1" dirty="0" smtClean="0"/>
              <a:t> # </a:t>
            </a:r>
            <a:r>
              <a:rPr lang="et-EE" sz="800" b="1" dirty="0" err="1" smtClean="0"/>
              <a:t>for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SoftwareSerial</a:t>
            </a:r>
            <a:endParaRPr lang="et-EE" sz="800" b="1" dirty="0" smtClean="0"/>
          </a:p>
          <a:p>
            <a:r>
              <a:rPr lang="et-EE" sz="800" b="1" dirty="0" err="1" smtClean="0"/>
              <a:t>const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int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sioBaud</a:t>
            </a:r>
            <a:r>
              <a:rPr lang="et-EE" sz="800" b="1" dirty="0" smtClean="0"/>
              <a:t> = 4800;</a:t>
            </a:r>
          </a:p>
          <a:p>
            <a:r>
              <a:rPr lang="et-EE" sz="800" b="1" dirty="0" err="1" smtClean="0"/>
              <a:t>const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int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waitDelay</a:t>
            </a:r>
            <a:r>
              <a:rPr lang="et-EE" sz="800" b="1" dirty="0" smtClean="0"/>
              <a:t> = 200;</a:t>
            </a:r>
          </a:p>
          <a:p>
            <a:endParaRPr lang="et-EE" sz="800" b="1" dirty="0" smtClean="0"/>
          </a:p>
          <a:p>
            <a:r>
              <a:rPr lang="et-EE" sz="800" b="1" dirty="0" smtClean="0"/>
              <a:t>// </a:t>
            </a:r>
            <a:r>
              <a:rPr lang="et-EE" sz="800" b="1" dirty="0" err="1" smtClean="0"/>
              <a:t>Received</a:t>
            </a:r>
            <a:r>
              <a:rPr lang="et-EE" sz="800" b="1" dirty="0" smtClean="0"/>
              <a:t> RGB </a:t>
            </a:r>
            <a:r>
              <a:rPr lang="et-EE" sz="800" b="1" dirty="0" err="1" smtClean="0"/>
              <a:t>values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from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ColorPAL</a:t>
            </a:r>
            <a:endParaRPr lang="et-EE" sz="800" b="1" dirty="0" smtClean="0"/>
          </a:p>
          <a:p>
            <a:r>
              <a:rPr lang="et-EE" sz="800" b="1" dirty="0" err="1" smtClean="0"/>
              <a:t>int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red</a:t>
            </a:r>
            <a:r>
              <a:rPr lang="et-EE" sz="800" b="1" dirty="0" smtClean="0"/>
              <a:t>;</a:t>
            </a:r>
          </a:p>
          <a:p>
            <a:r>
              <a:rPr lang="et-EE" sz="800" b="1" dirty="0" err="1" smtClean="0"/>
              <a:t>int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grn</a:t>
            </a:r>
            <a:r>
              <a:rPr lang="et-EE" sz="800" b="1" dirty="0" smtClean="0"/>
              <a:t>;</a:t>
            </a:r>
          </a:p>
          <a:p>
            <a:r>
              <a:rPr lang="et-EE" sz="800" b="1" dirty="0" err="1" smtClean="0"/>
              <a:t>int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blu</a:t>
            </a:r>
            <a:r>
              <a:rPr lang="et-EE" sz="800" b="1" dirty="0" smtClean="0"/>
              <a:t>;</a:t>
            </a:r>
          </a:p>
          <a:p>
            <a:endParaRPr lang="et-EE" sz="800" b="1" dirty="0" smtClean="0"/>
          </a:p>
          <a:p>
            <a:r>
              <a:rPr lang="et-EE" sz="800" b="1" dirty="0" err="1" smtClean="0"/>
              <a:t>#include</a:t>
            </a:r>
            <a:r>
              <a:rPr lang="et-EE" sz="800" b="1" dirty="0" smtClean="0"/>
              <a:t> &lt;</a:t>
            </a:r>
            <a:r>
              <a:rPr lang="et-EE" sz="800" b="1" dirty="0" err="1" smtClean="0"/>
              <a:t>TinkerKit.h</a:t>
            </a:r>
            <a:r>
              <a:rPr lang="et-EE" sz="800" b="1" dirty="0" smtClean="0"/>
              <a:t>&gt;</a:t>
            </a:r>
          </a:p>
          <a:p>
            <a:r>
              <a:rPr lang="et-EE" sz="800" b="1" dirty="0" err="1" smtClean="0"/>
              <a:t>TKButton</a:t>
            </a:r>
            <a:r>
              <a:rPr lang="et-EE" sz="800" b="1" dirty="0" smtClean="0"/>
              <a:t> button(I2); </a:t>
            </a:r>
          </a:p>
          <a:p>
            <a:r>
              <a:rPr lang="et-EE" sz="800" b="1" dirty="0" err="1" smtClean="0"/>
              <a:t>TKLightSensor</a:t>
            </a:r>
            <a:r>
              <a:rPr lang="et-EE" sz="800" b="1" dirty="0" smtClean="0"/>
              <a:t> ldr(I1);</a:t>
            </a:r>
          </a:p>
          <a:p>
            <a:r>
              <a:rPr lang="et-EE" sz="800" b="1" dirty="0" err="1" smtClean="0"/>
              <a:t>TKJoystick</a:t>
            </a:r>
            <a:r>
              <a:rPr lang="et-EE" sz="800" b="1" dirty="0" smtClean="0"/>
              <a:t> joystick(I0, I1);</a:t>
            </a:r>
          </a:p>
          <a:p>
            <a:r>
              <a:rPr lang="et-EE" sz="800" b="1" dirty="0" err="1" smtClean="0"/>
              <a:t>int</a:t>
            </a:r>
            <a:r>
              <a:rPr lang="et-EE" sz="800" b="1" dirty="0" smtClean="0"/>
              <a:t> x = 0;      </a:t>
            </a:r>
          </a:p>
          <a:p>
            <a:r>
              <a:rPr lang="et-EE" sz="800" b="1" dirty="0" err="1" smtClean="0"/>
              <a:t>int</a:t>
            </a:r>
            <a:r>
              <a:rPr lang="et-EE" sz="800" b="1" dirty="0" smtClean="0"/>
              <a:t> y = 0; </a:t>
            </a:r>
          </a:p>
          <a:p>
            <a:r>
              <a:rPr lang="et-EE" sz="800" b="1" dirty="0" err="1" smtClean="0"/>
              <a:t>char</a:t>
            </a:r>
            <a:r>
              <a:rPr lang="et-EE" sz="800" b="1" dirty="0" smtClean="0"/>
              <a:t> buf[10];</a:t>
            </a:r>
          </a:p>
          <a:p>
            <a:endParaRPr lang="et-EE" sz="800" b="1" dirty="0" smtClean="0"/>
          </a:p>
          <a:p>
            <a:r>
              <a:rPr lang="et-EE" sz="800" b="1" dirty="0" smtClean="0"/>
              <a:t>// </a:t>
            </a:r>
            <a:r>
              <a:rPr lang="et-EE" sz="800" b="1" dirty="0" err="1" smtClean="0"/>
              <a:t>Set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up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two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software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serials</a:t>
            </a:r>
            <a:r>
              <a:rPr lang="et-EE" sz="800" b="1" dirty="0" smtClean="0"/>
              <a:t> on </a:t>
            </a:r>
            <a:r>
              <a:rPr lang="et-EE" sz="800" b="1" dirty="0" err="1" smtClean="0"/>
              <a:t>the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same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pin</a:t>
            </a:r>
            <a:r>
              <a:rPr lang="et-EE" sz="800" b="1" dirty="0" smtClean="0"/>
              <a:t>.</a:t>
            </a:r>
          </a:p>
          <a:p>
            <a:r>
              <a:rPr lang="et-EE" sz="800" b="1" dirty="0" err="1" smtClean="0"/>
              <a:t>SoftwareSerial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serin(sio</a:t>
            </a:r>
            <a:r>
              <a:rPr lang="et-EE" sz="800" b="1" dirty="0" smtClean="0"/>
              <a:t>, </a:t>
            </a:r>
            <a:r>
              <a:rPr lang="et-EE" sz="800" b="1" dirty="0" err="1" smtClean="0"/>
              <a:t>unused</a:t>
            </a:r>
            <a:r>
              <a:rPr lang="et-EE" sz="800" b="1" dirty="0" smtClean="0"/>
              <a:t>);</a:t>
            </a:r>
          </a:p>
          <a:p>
            <a:r>
              <a:rPr lang="et-EE" sz="800" b="1" dirty="0" err="1" smtClean="0"/>
              <a:t>SoftwareSerial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serout(unused</a:t>
            </a:r>
            <a:r>
              <a:rPr lang="et-EE" sz="800" b="1" dirty="0" smtClean="0"/>
              <a:t>, </a:t>
            </a:r>
            <a:r>
              <a:rPr lang="et-EE" sz="800" b="1" dirty="0" err="1" smtClean="0"/>
              <a:t>sio</a:t>
            </a:r>
            <a:r>
              <a:rPr lang="et-EE" sz="800" b="1" dirty="0" smtClean="0"/>
              <a:t>);</a:t>
            </a:r>
          </a:p>
          <a:p>
            <a:endParaRPr lang="et-EE" sz="800" b="1" dirty="0" smtClean="0"/>
          </a:p>
          <a:p>
            <a:r>
              <a:rPr lang="et-EE" sz="800" b="1" dirty="0" err="1" smtClean="0"/>
              <a:t>void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setup(</a:t>
            </a:r>
            <a:r>
              <a:rPr lang="et-EE" sz="800" b="1" dirty="0" smtClean="0"/>
              <a:t>) {</a:t>
            </a:r>
          </a:p>
          <a:p>
            <a:r>
              <a:rPr lang="et-EE" sz="800" b="1" dirty="0" smtClean="0"/>
              <a:t>  Serial.begin(9600);</a:t>
            </a:r>
          </a:p>
          <a:p>
            <a:r>
              <a:rPr lang="et-EE" sz="800" b="1" dirty="0" smtClean="0"/>
              <a:t> // </a:t>
            </a:r>
            <a:r>
              <a:rPr lang="et-EE" sz="800" b="1" dirty="0" err="1" smtClean="0"/>
              <a:t>reset(</a:t>
            </a:r>
            <a:r>
              <a:rPr lang="et-EE" sz="800" b="1" dirty="0" smtClean="0"/>
              <a:t>);                  // </a:t>
            </a:r>
            <a:r>
              <a:rPr lang="et-EE" sz="800" b="1" dirty="0" err="1" smtClean="0"/>
              <a:t>Send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reset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to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ColorPal</a:t>
            </a:r>
            <a:endParaRPr lang="et-EE" sz="800" b="1" dirty="0" smtClean="0"/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serout.begin(sioBaud</a:t>
            </a:r>
            <a:r>
              <a:rPr lang="et-EE" sz="800" b="1" dirty="0" smtClean="0"/>
              <a:t>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pinMode(sio</a:t>
            </a:r>
            <a:r>
              <a:rPr lang="et-EE" sz="800" b="1" dirty="0" smtClean="0"/>
              <a:t>, OUTPUT);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serout.print(</a:t>
            </a:r>
            <a:r>
              <a:rPr lang="et-EE" sz="800" b="1" dirty="0" smtClean="0"/>
              <a:t>"= (00 $ m) !"); // Loop print </a:t>
            </a:r>
            <a:r>
              <a:rPr lang="et-EE" sz="800" b="1" dirty="0" err="1" smtClean="0"/>
              <a:t>values</a:t>
            </a:r>
            <a:r>
              <a:rPr lang="et-EE" sz="800" b="1" dirty="0" smtClean="0"/>
              <a:t>, see </a:t>
            </a:r>
            <a:r>
              <a:rPr lang="et-EE" sz="800" b="1" dirty="0" err="1" smtClean="0"/>
              <a:t>ColorPAL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documentation</a:t>
            </a:r>
            <a:endParaRPr lang="et-EE" sz="800" b="1" dirty="0" smtClean="0"/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serout.end(</a:t>
            </a:r>
            <a:r>
              <a:rPr lang="et-EE" sz="800" b="1" dirty="0" smtClean="0"/>
              <a:t>);              // </a:t>
            </a:r>
            <a:r>
              <a:rPr lang="et-EE" sz="800" b="1" dirty="0" err="1" smtClean="0"/>
              <a:t>Discontinue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serial</a:t>
            </a:r>
            <a:r>
              <a:rPr lang="et-EE" sz="800" b="1" dirty="0" smtClean="0"/>
              <a:t> port </a:t>
            </a:r>
            <a:r>
              <a:rPr lang="et-EE" sz="800" b="1" dirty="0" err="1" smtClean="0"/>
              <a:t>for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transmitting</a:t>
            </a:r>
            <a:endParaRPr lang="et-EE" sz="800" b="1" dirty="0" smtClean="0"/>
          </a:p>
          <a:p>
            <a:r>
              <a:rPr lang="et-EE" sz="800" b="1" dirty="0" smtClean="0"/>
              <a:t>  </a:t>
            </a:r>
          </a:p>
          <a:p>
            <a:r>
              <a:rPr lang="et-EE" sz="800" b="1" dirty="0" smtClean="0"/>
              <a:t>  </a:t>
            </a:r>
          </a:p>
          <a:p>
            <a:endParaRPr lang="et-EE" sz="800" b="1" dirty="0" smtClean="0"/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serin.begin(sioBaud</a:t>
            </a:r>
            <a:r>
              <a:rPr lang="et-EE" sz="800" b="1" dirty="0" smtClean="0"/>
              <a:t>);            // </a:t>
            </a:r>
            <a:r>
              <a:rPr lang="et-EE" sz="800" b="1" dirty="0" err="1" smtClean="0"/>
              <a:t>Set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up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serial</a:t>
            </a:r>
            <a:r>
              <a:rPr lang="et-EE" sz="800" b="1" dirty="0" smtClean="0"/>
              <a:t> port </a:t>
            </a:r>
            <a:r>
              <a:rPr lang="et-EE" sz="800" b="1" dirty="0" err="1" smtClean="0"/>
              <a:t>for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receiving</a:t>
            </a:r>
            <a:endParaRPr lang="et-EE" sz="800" b="1" dirty="0" smtClean="0"/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pinMode(sio</a:t>
            </a:r>
            <a:r>
              <a:rPr lang="et-EE" sz="800" b="1" dirty="0" smtClean="0"/>
              <a:t>, INPUT);</a:t>
            </a:r>
          </a:p>
          <a:p>
            <a:r>
              <a:rPr lang="et-EE" sz="800" b="1" dirty="0" smtClean="0"/>
              <a:t>}</a:t>
            </a:r>
          </a:p>
          <a:p>
            <a:endParaRPr lang="et-EE" sz="800" b="1" dirty="0" smtClean="0"/>
          </a:p>
          <a:p>
            <a:r>
              <a:rPr lang="et-EE" sz="800" b="1" dirty="0" err="1" smtClean="0"/>
              <a:t>void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loop(</a:t>
            </a:r>
            <a:r>
              <a:rPr lang="et-EE" sz="800" b="1" dirty="0" smtClean="0"/>
              <a:t>) {</a:t>
            </a:r>
          </a:p>
          <a:p>
            <a:r>
              <a:rPr lang="et-EE" sz="800" b="1" dirty="0" smtClean="0"/>
              <a:t>	  //delay(2000);</a:t>
            </a:r>
          </a:p>
          <a:p>
            <a:r>
              <a:rPr lang="et-EE" sz="800" b="1" dirty="0" smtClean="0"/>
              <a:t> 	     </a:t>
            </a:r>
            <a:r>
              <a:rPr lang="et-EE" sz="800" b="1" dirty="0" err="1" smtClean="0"/>
              <a:t>if</a:t>
            </a:r>
            <a:r>
              <a:rPr lang="et-EE" sz="800" b="1" dirty="0" smtClean="0"/>
              <a:t> (</a:t>
            </a:r>
            <a:r>
              <a:rPr lang="et-EE" sz="800" b="1" dirty="0" err="1" smtClean="0"/>
              <a:t>button.readSwitch(</a:t>
            </a:r>
            <a:r>
              <a:rPr lang="et-EE" sz="800" b="1" dirty="0" smtClean="0"/>
              <a:t>) == HIGH) {</a:t>
            </a:r>
          </a:p>
          <a:p>
            <a:r>
              <a:rPr lang="et-EE" sz="800" b="1" dirty="0" smtClean="0"/>
              <a:t>   	             x = </a:t>
            </a:r>
            <a:r>
              <a:rPr lang="et-EE" sz="800" b="1" dirty="0" err="1" smtClean="0"/>
              <a:t>joystick.readX(</a:t>
            </a:r>
            <a:r>
              <a:rPr lang="et-EE" sz="800" b="1" dirty="0" smtClean="0"/>
              <a:t>);  </a:t>
            </a:r>
          </a:p>
          <a:p>
            <a:r>
              <a:rPr lang="et-EE" sz="800" b="1" dirty="0" smtClean="0"/>
              <a:t>    	             y = </a:t>
            </a:r>
            <a:r>
              <a:rPr lang="et-EE" sz="800" b="1" dirty="0" err="1" smtClean="0"/>
              <a:t>joystick.readY(</a:t>
            </a:r>
            <a:r>
              <a:rPr lang="et-EE" sz="800" b="1" dirty="0" smtClean="0"/>
              <a:t>); </a:t>
            </a:r>
          </a:p>
          <a:p>
            <a:r>
              <a:rPr lang="et-EE" sz="800" b="1" dirty="0" smtClean="0"/>
              <a:t>                          </a:t>
            </a:r>
          </a:p>
          <a:p>
            <a:r>
              <a:rPr lang="et-EE" sz="800" b="1" dirty="0" smtClean="0"/>
              <a:t>  	              </a:t>
            </a:r>
            <a:r>
              <a:rPr lang="et-EE" sz="800" b="1" dirty="0" err="1" smtClean="0"/>
              <a:t>sprintf(buf</a:t>
            </a:r>
            <a:r>
              <a:rPr lang="et-EE" sz="800" b="1" dirty="0" smtClean="0"/>
              <a:t>, "%d,", x);</a:t>
            </a:r>
          </a:p>
          <a:p>
            <a:r>
              <a:rPr lang="et-EE" sz="800" b="1" dirty="0" smtClean="0"/>
              <a:t>    	            </a:t>
            </a:r>
            <a:r>
              <a:rPr lang="et-EE" sz="800" b="1" dirty="0" err="1" smtClean="0"/>
              <a:t>Serial.print(buf</a:t>
            </a:r>
            <a:r>
              <a:rPr lang="et-EE" sz="800" b="1" dirty="0" smtClean="0"/>
              <a:t>);   </a:t>
            </a:r>
          </a:p>
          <a:p>
            <a:r>
              <a:rPr lang="et-EE" sz="800" b="1" dirty="0" smtClean="0"/>
              <a:t>  	        </a:t>
            </a:r>
            <a:r>
              <a:rPr lang="et-EE" sz="800" b="1" dirty="0" err="1" smtClean="0"/>
              <a:t>sprintf(buf</a:t>
            </a:r>
            <a:r>
              <a:rPr lang="et-EE" sz="800" b="1" dirty="0" smtClean="0"/>
              <a:t>, "%d", y);    </a:t>
            </a:r>
          </a:p>
          <a:p>
            <a:r>
              <a:rPr lang="et-EE" sz="800" b="1" dirty="0" smtClean="0"/>
              <a:t>  	     </a:t>
            </a:r>
            <a:r>
              <a:rPr lang="et-EE" sz="800" b="1" dirty="0" err="1" smtClean="0"/>
              <a:t>Serial.println(buf</a:t>
            </a:r>
            <a:r>
              <a:rPr lang="et-EE" sz="800" b="1" dirty="0" smtClean="0"/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008" y="128991"/>
            <a:ext cx="3228769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800" b="1" dirty="0" smtClean="0"/>
              <a:t> </a:t>
            </a:r>
          </a:p>
          <a:p>
            <a:r>
              <a:rPr lang="et-EE" sz="800" b="1" dirty="0" smtClean="0"/>
              <a:t>    delay(500)   ;</a:t>
            </a:r>
          </a:p>
          <a:p>
            <a:r>
              <a:rPr lang="et-EE" sz="800" b="1" dirty="0" smtClean="0"/>
              <a:t>    //</a:t>
            </a:r>
            <a:r>
              <a:rPr lang="et-EE" sz="800" b="1" dirty="0" err="1" smtClean="0"/>
              <a:t>Serial.println(ldr.read(</a:t>
            </a:r>
            <a:r>
              <a:rPr lang="et-EE" sz="800" b="1" dirty="0" smtClean="0"/>
              <a:t>));  </a:t>
            </a:r>
          </a:p>
          <a:p>
            <a:r>
              <a:rPr lang="et-EE" sz="800" b="1" dirty="0" smtClean="0"/>
              <a:t>    //</a:t>
            </a:r>
            <a:r>
              <a:rPr lang="et-EE" sz="800" b="1" dirty="0" err="1" smtClean="0"/>
              <a:t>readData(</a:t>
            </a:r>
            <a:r>
              <a:rPr lang="et-EE" sz="800" b="1" dirty="0" smtClean="0"/>
              <a:t>);</a:t>
            </a:r>
          </a:p>
          <a:p>
            <a:r>
              <a:rPr lang="et-EE" sz="800" b="1" dirty="0" smtClean="0"/>
              <a:t>  }</a:t>
            </a:r>
          </a:p>
          <a:p>
            <a:r>
              <a:rPr lang="et-EE" sz="800" b="1" dirty="0" smtClean="0"/>
              <a:t>}  </a:t>
            </a:r>
          </a:p>
          <a:p>
            <a:endParaRPr lang="et-EE" sz="800" b="1" dirty="0" smtClean="0"/>
          </a:p>
          <a:p>
            <a:r>
              <a:rPr lang="et-EE" sz="800" b="1" dirty="0" smtClean="0"/>
              <a:t>// </a:t>
            </a:r>
            <a:r>
              <a:rPr lang="et-EE" sz="800" b="1" dirty="0" err="1" smtClean="0"/>
              <a:t>Reset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ColorPAL</a:t>
            </a:r>
            <a:r>
              <a:rPr lang="et-EE" sz="800" b="1" dirty="0" smtClean="0"/>
              <a:t>; see </a:t>
            </a:r>
            <a:r>
              <a:rPr lang="et-EE" sz="800" b="1" dirty="0" err="1" smtClean="0"/>
              <a:t>ColorPAL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documentation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for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sequence</a:t>
            </a:r>
            <a:endParaRPr lang="et-EE" sz="800" b="1" dirty="0" smtClean="0"/>
          </a:p>
          <a:p>
            <a:r>
              <a:rPr lang="et-EE" sz="800" b="1" dirty="0" err="1" smtClean="0"/>
              <a:t>void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reset(</a:t>
            </a:r>
            <a:r>
              <a:rPr lang="et-EE" sz="800" b="1" dirty="0" smtClean="0"/>
              <a:t>) {</a:t>
            </a:r>
          </a:p>
          <a:p>
            <a:r>
              <a:rPr lang="et-EE" sz="800" b="1" dirty="0" smtClean="0"/>
              <a:t>  delay(200);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pinMode(sio</a:t>
            </a:r>
            <a:r>
              <a:rPr lang="et-EE" sz="800" b="1" dirty="0" smtClean="0"/>
              <a:t>, OUTPUT);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digitalWrite(sio</a:t>
            </a:r>
            <a:r>
              <a:rPr lang="et-EE" sz="800" b="1" dirty="0" smtClean="0"/>
              <a:t>, LOW);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pinMode(sio</a:t>
            </a:r>
            <a:r>
              <a:rPr lang="et-EE" sz="800" b="1" dirty="0" smtClean="0"/>
              <a:t>, INPUT);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while</a:t>
            </a:r>
            <a:r>
              <a:rPr lang="et-EE" sz="800" b="1" dirty="0" smtClean="0"/>
              <a:t> (</a:t>
            </a:r>
            <a:r>
              <a:rPr lang="et-EE" sz="800" b="1" dirty="0" err="1" smtClean="0"/>
              <a:t>digitalRead(sio</a:t>
            </a:r>
            <a:r>
              <a:rPr lang="et-EE" sz="800" b="1" dirty="0" smtClean="0"/>
              <a:t>) != HIGH);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pinMode(sio</a:t>
            </a:r>
            <a:r>
              <a:rPr lang="et-EE" sz="800" b="1" dirty="0" smtClean="0"/>
              <a:t>, OUTPUT);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digitalWrite(sio</a:t>
            </a:r>
            <a:r>
              <a:rPr lang="et-EE" sz="800" b="1" dirty="0" smtClean="0"/>
              <a:t>, LOW);</a:t>
            </a:r>
          </a:p>
          <a:p>
            <a:r>
              <a:rPr lang="et-EE" sz="800" b="1" dirty="0" smtClean="0"/>
              <a:t>  delay(80);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pinMode(sio</a:t>
            </a:r>
            <a:r>
              <a:rPr lang="et-EE" sz="800" b="1" dirty="0" smtClean="0"/>
              <a:t>, INPUT);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delay(waitDelay</a:t>
            </a:r>
            <a:r>
              <a:rPr lang="et-EE" sz="800" b="1" dirty="0" smtClean="0"/>
              <a:t>);</a:t>
            </a:r>
          </a:p>
          <a:p>
            <a:r>
              <a:rPr lang="et-EE" sz="800" b="1" dirty="0" smtClean="0"/>
              <a:t>}</a:t>
            </a:r>
          </a:p>
          <a:p>
            <a:endParaRPr lang="et-EE" sz="800" b="1" dirty="0" smtClean="0"/>
          </a:p>
          <a:p>
            <a:r>
              <a:rPr lang="et-EE" sz="800" b="1" dirty="0" err="1" smtClean="0"/>
              <a:t>void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readData(</a:t>
            </a:r>
            <a:r>
              <a:rPr lang="et-EE" sz="800" b="1" dirty="0" smtClean="0"/>
              <a:t>) {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char</a:t>
            </a:r>
            <a:r>
              <a:rPr lang="et-EE" sz="800" b="1" dirty="0" smtClean="0"/>
              <a:t> buffer[32];</a:t>
            </a:r>
          </a:p>
          <a:p>
            <a:r>
              <a:rPr lang="et-EE" sz="800" b="1" dirty="0" smtClean="0"/>
              <a:t> 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if</a:t>
            </a:r>
            <a:r>
              <a:rPr lang="et-EE" sz="800" b="1" dirty="0" smtClean="0"/>
              <a:t> (</a:t>
            </a:r>
            <a:r>
              <a:rPr lang="et-EE" sz="800" b="1" dirty="0" err="1" smtClean="0"/>
              <a:t>serin.available(</a:t>
            </a:r>
            <a:r>
              <a:rPr lang="et-EE" sz="800" b="1" dirty="0" smtClean="0"/>
              <a:t>) &gt; 0) {</a:t>
            </a:r>
          </a:p>
          <a:p>
            <a:r>
              <a:rPr lang="et-EE" sz="800" b="1" dirty="0" smtClean="0"/>
              <a:t>    // </a:t>
            </a:r>
            <a:r>
              <a:rPr lang="et-EE" sz="800" b="1" dirty="0" err="1" smtClean="0"/>
              <a:t>Wait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for</a:t>
            </a:r>
            <a:r>
              <a:rPr lang="et-EE" sz="800" b="1" dirty="0" smtClean="0"/>
              <a:t> a $ </a:t>
            </a:r>
            <a:r>
              <a:rPr lang="et-EE" sz="800" b="1" dirty="0" err="1" smtClean="0"/>
              <a:t>character</a:t>
            </a:r>
            <a:r>
              <a:rPr lang="et-EE" sz="800" b="1" dirty="0" smtClean="0"/>
              <a:t>, </a:t>
            </a:r>
            <a:r>
              <a:rPr lang="et-EE" sz="800" b="1" dirty="0" err="1" smtClean="0"/>
              <a:t>then</a:t>
            </a:r>
            <a:r>
              <a:rPr lang="et-EE" sz="800" b="1" dirty="0" smtClean="0"/>
              <a:t> read </a:t>
            </a:r>
            <a:r>
              <a:rPr lang="et-EE" sz="800" b="1" dirty="0" err="1" smtClean="0"/>
              <a:t>three</a:t>
            </a:r>
            <a:r>
              <a:rPr lang="et-EE" sz="800" b="1" dirty="0" smtClean="0"/>
              <a:t> 3 </a:t>
            </a:r>
            <a:r>
              <a:rPr lang="et-EE" sz="800" b="1" dirty="0" err="1" smtClean="0"/>
              <a:t>digit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hex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numbers</a:t>
            </a:r>
            <a:endParaRPr lang="et-EE" sz="800" b="1" dirty="0" smtClean="0"/>
          </a:p>
          <a:p>
            <a:r>
              <a:rPr lang="et-EE" sz="800" b="1" dirty="0" smtClean="0"/>
              <a:t>    buffer[0] = </a:t>
            </a:r>
            <a:r>
              <a:rPr lang="et-EE" sz="800" b="1" dirty="0" err="1" smtClean="0"/>
              <a:t>serin.read(</a:t>
            </a:r>
            <a:r>
              <a:rPr lang="et-EE" sz="800" b="1" dirty="0" smtClean="0"/>
              <a:t>);</a:t>
            </a:r>
          </a:p>
          <a:p>
            <a:r>
              <a:rPr lang="et-EE" sz="800" b="1" dirty="0" smtClean="0"/>
              <a:t>    </a:t>
            </a:r>
            <a:r>
              <a:rPr lang="et-EE" sz="800" b="1" dirty="0" err="1" smtClean="0"/>
              <a:t>if</a:t>
            </a:r>
            <a:r>
              <a:rPr lang="et-EE" sz="800" b="1" dirty="0" smtClean="0"/>
              <a:t> (buffer[0] == '$') {</a:t>
            </a:r>
          </a:p>
          <a:p>
            <a:r>
              <a:rPr lang="et-EE" sz="800" b="1" dirty="0" smtClean="0"/>
              <a:t>      </a:t>
            </a:r>
            <a:r>
              <a:rPr lang="et-EE" sz="800" b="1" dirty="0" err="1" smtClean="0"/>
              <a:t>for(int</a:t>
            </a:r>
            <a:r>
              <a:rPr lang="et-EE" sz="800" b="1" dirty="0" smtClean="0"/>
              <a:t> i = 0; i &lt; 9; i++) {</a:t>
            </a:r>
          </a:p>
          <a:p>
            <a:r>
              <a:rPr lang="et-EE" sz="800" b="1" dirty="0" smtClean="0"/>
              <a:t>        </a:t>
            </a:r>
            <a:r>
              <a:rPr lang="et-EE" sz="800" b="1" dirty="0" err="1" smtClean="0"/>
              <a:t>while</a:t>
            </a:r>
            <a:r>
              <a:rPr lang="et-EE" sz="800" b="1" dirty="0" smtClean="0"/>
              <a:t> (</a:t>
            </a:r>
            <a:r>
              <a:rPr lang="et-EE" sz="800" b="1" dirty="0" err="1" smtClean="0"/>
              <a:t>serin.available(</a:t>
            </a:r>
            <a:r>
              <a:rPr lang="et-EE" sz="800" b="1" dirty="0" smtClean="0"/>
              <a:t>) == 0);     // </a:t>
            </a:r>
            <a:r>
              <a:rPr lang="et-EE" sz="800" b="1" dirty="0" err="1" smtClean="0"/>
              <a:t>Wait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for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next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input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character</a:t>
            </a:r>
            <a:endParaRPr lang="et-EE" sz="800" b="1" dirty="0" smtClean="0"/>
          </a:p>
          <a:p>
            <a:r>
              <a:rPr lang="et-EE" sz="800" b="1" dirty="0" smtClean="0"/>
              <a:t>        </a:t>
            </a:r>
            <a:r>
              <a:rPr lang="et-EE" sz="800" b="1" dirty="0" err="1" smtClean="0"/>
              <a:t>buffer[i</a:t>
            </a:r>
            <a:r>
              <a:rPr lang="et-EE" sz="800" b="1" dirty="0" smtClean="0"/>
              <a:t>] = </a:t>
            </a:r>
            <a:r>
              <a:rPr lang="et-EE" sz="800" b="1" dirty="0" err="1" smtClean="0"/>
              <a:t>serin.read(</a:t>
            </a:r>
            <a:r>
              <a:rPr lang="et-EE" sz="800" b="1" dirty="0" smtClean="0"/>
              <a:t>);</a:t>
            </a:r>
          </a:p>
          <a:p>
            <a:r>
              <a:rPr lang="et-EE" sz="800" b="1" dirty="0" smtClean="0"/>
              <a:t>        </a:t>
            </a:r>
            <a:r>
              <a:rPr lang="et-EE" sz="800" b="1" dirty="0" err="1" smtClean="0"/>
              <a:t>if</a:t>
            </a:r>
            <a:r>
              <a:rPr lang="et-EE" sz="800" b="1" dirty="0" smtClean="0"/>
              <a:t> (</a:t>
            </a:r>
            <a:r>
              <a:rPr lang="et-EE" sz="800" b="1" dirty="0" err="1" smtClean="0"/>
              <a:t>buffer[i</a:t>
            </a:r>
            <a:r>
              <a:rPr lang="et-EE" sz="800" b="1" dirty="0" smtClean="0"/>
              <a:t>] == '$')               // </a:t>
            </a:r>
            <a:r>
              <a:rPr lang="et-EE" sz="800" b="1" dirty="0" err="1" smtClean="0"/>
              <a:t>Return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early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if</a:t>
            </a:r>
            <a:r>
              <a:rPr lang="et-EE" sz="800" b="1" dirty="0" smtClean="0"/>
              <a:t> $ </a:t>
            </a:r>
            <a:r>
              <a:rPr lang="et-EE" sz="800" b="1" dirty="0" err="1" smtClean="0"/>
              <a:t>character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encountered</a:t>
            </a:r>
            <a:endParaRPr lang="et-EE" sz="800" b="1" dirty="0" smtClean="0"/>
          </a:p>
          <a:p>
            <a:r>
              <a:rPr lang="et-EE" sz="800" b="1" dirty="0" smtClean="0"/>
              <a:t>          </a:t>
            </a:r>
            <a:r>
              <a:rPr lang="et-EE" sz="800" b="1" dirty="0" err="1" smtClean="0"/>
              <a:t>return</a:t>
            </a:r>
            <a:r>
              <a:rPr lang="et-EE" sz="800" b="1" dirty="0" smtClean="0"/>
              <a:t>;</a:t>
            </a:r>
          </a:p>
          <a:p>
            <a:r>
              <a:rPr lang="et-EE" sz="800" b="1" dirty="0" smtClean="0"/>
              <a:t>      }</a:t>
            </a:r>
          </a:p>
          <a:p>
            <a:r>
              <a:rPr lang="et-EE" sz="800" b="1" dirty="0" smtClean="0"/>
              <a:t>      </a:t>
            </a:r>
            <a:r>
              <a:rPr lang="et-EE" sz="800" b="1" dirty="0" err="1" smtClean="0"/>
              <a:t>parseAndPrint(buffer</a:t>
            </a:r>
            <a:r>
              <a:rPr lang="et-EE" sz="800" b="1" dirty="0" smtClean="0"/>
              <a:t>);</a:t>
            </a:r>
          </a:p>
          <a:p>
            <a:r>
              <a:rPr lang="et-EE" sz="800" b="1" dirty="0" smtClean="0"/>
              <a:t>      delay(10);</a:t>
            </a:r>
          </a:p>
          <a:p>
            <a:r>
              <a:rPr lang="et-EE" sz="800" b="1" dirty="0" smtClean="0"/>
              <a:t>    }</a:t>
            </a:r>
          </a:p>
          <a:p>
            <a:r>
              <a:rPr lang="et-EE" sz="800" b="1" dirty="0" smtClean="0"/>
              <a:t>  }</a:t>
            </a:r>
          </a:p>
          <a:p>
            <a:r>
              <a:rPr lang="et-EE" sz="800" b="1" dirty="0" smtClean="0"/>
              <a:t>}</a:t>
            </a:r>
          </a:p>
          <a:p>
            <a:endParaRPr lang="et-EE" sz="800" b="1" dirty="0" smtClean="0"/>
          </a:p>
          <a:p>
            <a:r>
              <a:rPr lang="et-EE" sz="800" b="1" dirty="0" smtClean="0"/>
              <a:t>// </a:t>
            </a:r>
            <a:r>
              <a:rPr lang="et-EE" sz="800" b="1" dirty="0" err="1" smtClean="0"/>
              <a:t>Parse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the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hex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data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into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integers</a:t>
            </a:r>
            <a:endParaRPr lang="et-EE" sz="800" b="1" dirty="0" smtClean="0"/>
          </a:p>
          <a:p>
            <a:r>
              <a:rPr lang="et-EE" sz="800" b="1" dirty="0" err="1" smtClean="0"/>
              <a:t>void</a:t>
            </a:r>
            <a:r>
              <a:rPr lang="et-EE" sz="800" b="1" dirty="0" smtClean="0"/>
              <a:t> </a:t>
            </a:r>
            <a:r>
              <a:rPr lang="et-EE" sz="800" b="1" dirty="0" err="1" smtClean="0"/>
              <a:t>parseAndPrint(char</a:t>
            </a:r>
            <a:r>
              <a:rPr lang="et-EE" sz="800" b="1" dirty="0" smtClean="0"/>
              <a:t> * </a:t>
            </a:r>
            <a:r>
              <a:rPr lang="et-EE" sz="800" b="1" dirty="0" err="1" smtClean="0"/>
              <a:t>data</a:t>
            </a:r>
            <a:r>
              <a:rPr lang="et-EE" sz="800" b="1" dirty="0" smtClean="0"/>
              <a:t>) {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sscanf</a:t>
            </a:r>
            <a:r>
              <a:rPr lang="et-EE" sz="800" b="1" dirty="0" smtClean="0"/>
              <a:t> (</a:t>
            </a:r>
            <a:r>
              <a:rPr lang="et-EE" sz="800" b="1" dirty="0" err="1" smtClean="0"/>
              <a:t>data</a:t>
            </a:r>
            <a:r>
              <a:rPr lang="et-EE" sz="800" b="1" dirty="0" smtClean="0"/>
              <a:t>, "%3x%3x%3x", </a:t>
            </a:r>
            <a:r>
              <a:rPr lang="et-EE" sz="800" b="1" dirty="0" err="1" smtClean="0"/>
              <a:t>&amp;red</a:t>
            </a:r>
            <a:r>
              <a:rPr lang="et-EE" sz="800" b="1" dirty="0" smtClean="0"/>
              <a:t>, </a:t>
            </a:r>
            <a:r>
              <a:rPr lang="et-EE" sz="800" b="1" dirty="0" err="1" smtClean="0"/>
              <a:t>&amp;grn</a:t>
            </a:r>
            <a:r>
              <a:rPr lang="et-EE" sz="800" b="1" dirty="0" smtClean="0"/>
              <a:t>, </a:t>
            </a:r>
            <a:r>
              <a:rPr lang="et-EE" sz="800" b="1" dirty="0" err="1" smtClean="0"/>
              <a:t>&amp;blu</a:t>
            </a:r>
            <a:r>
              <a:rPr lang="et-EE" sz="800" b="1" dirty="0" smtClean="0"/>
              <a:t>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char</a:t>
            </a:r>
            <a:r>
              <a:rPr lang="et-EE" sz="800" b="1" dirty="0" smtClean="0"/>
              <a:t> buffer[32];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sprintf(buffer</a:t>
            </a:r>
            <a:r>
              <a:rPr lang="et-EE" sz="800" b="1" dirty="0" smtClean="0"/>
              <a:t>, "%4.4d_%4.4d_%4.4d", </a:t>
            </a:r>
            <a:r>
              <a:rPr lang="et-EE" sz="800" b="1" dirty="0" err="1" smtClean="0"/>
              <a:t>red</a:t>
            </a:r>
            <a:r>
              <a:rPr lang="et-EE" sz="800" b="1" dirty="0" smtClean="0"/>
              <a:t>, </a:t>
            </a:r>
            <a:r>
              <a:rPr lang="et-EE" sz="800" b="1" dirty="0" err="1" smtClean="0"/>
              <a:t>grn</a:t>
            </a:r>
            <a:r>
              <a:rPr lang="et-EE" sz="800" b="1" dirty="0" smtClean="0"/>
              <a:t>, </a:t>
            </a:r>
            <a:r>
              <a:rPr lang="et-EE" sz="800" b="1" dirty="0" err="1" smtClean="0"/>
              <a:t>blu</a:t>
            </a:r>
            <a:r>
              <a:rPr lang="et-EE" sz="800" b="1" dirty="0" smtClean="0"/>
              <a:t>);</a:t>
            </a:r>
          </a:p>
          <a:p>
            <a:r>
              <a:rPr lang="et-EE" sz="800" b="1" dirty="0" smtClean="0"/>
              <a:t>  </a:t>
            </a:r>
            <a:r>
              <a:rPr lang="et-EE" sz="800" b="1" dirty="0" err="1" smtClean="0"/>
              <a:t>Serial.println(buffer</a:t>
            </a:r>
            <a:r>
              <a:rPr lang="et-EE" sz="800" b="1" dirty="0" smtClean="0"/>
              <a:t>);</a:t>
            </a:r>
          </a:p>
          <a:p>
            <a:r>
              <a:rPr lang="et-EE" sz="800" b="1" dirty="0" smtClean="0"/>
              <a:t>}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3235546" y="114911"/>
            <a:ext cx="147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ARDUINO.TXT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74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764704"/>
            <a:ext cx="653557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200" b="1" dirty="0" smtClean="0"/>
              <a:t>import </a:t>
            </a:r>
            <a:r>
              <a:rPr lang="et-EE" sz="1200" b="1" dirty="0" err="1" smtClean="0"/>
              <a:t>processing.serial</a:t>
            </a:r>
            <a:r>
              <a:rPr lang="et-EE" sz="1200" b="1" dirty="0" smtClean="0"/>
              <a:t>.*;</a:t>
            </a:r>
          </a:p>
          <a:p>
            <a:endParaRPr lang="et-EE" sz="1200" b="1" dirty="0" smtClean="0"/>
          </a:p>
          <a:p>
            <a:r>
              <a:rPr lang="et-EE" sz="1200" b="1" dirty="0" err="1" smtClean="0"/>
              <a:t>Serial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myPort</a:t>
            </a:r>
            <a:r>
              <a:rPr lang="et-EE" sz="1200" b="1" dirty="0" smtClean="0"/>
              <a:t>;        // </a:t>
            </a:r>
            <a:r>
              <a:rPr lang="et-EE" sz="1200" b="1" dirty="0" err="1" smtClean="0"/>
              <a:t>The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serial</a:t>
            </a:r>
            <a:r>
              <a:rPr lang="et-EE" sz="1200" b="1" dirty="0" smtClean="0"/>
              <a:t> port</a:t>
            </a:r>
          </a:p>
          <a:p>
            <a:r>
              <a:rPr lang="et-EE" sz="1200" b="1" dirty="0" err="1" smtClean="0"/>
              <a:t>int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xPos</a:t>
            </a:r>
            <a:r>
              <a:rPr lang="et-EE" sz="1200" b="1" dirty="0" smtClean="0"/>
              <a:t> = 1;         // </a:t>
            </a:r>
            <a:r>
              <a:rPr lang="et-EE" sz="1200" b="1" dirty="0" err="1" smtClean="0"/>
              <a:t>horizontal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position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of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the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graph</a:t>
            </a:r>
            <a:endParaRPr lang="et-EE" sz="1200" b="1" dirty="0" smtClean="0"/>
          </a:p>
          <a:p>
            <a:endParaRPr lang="et-EE" sz="1200" b="1" dirty="0" smtClean="0"/>
          </a:p>
          <a:p>
            <a:r>
              <a:rPr lang="et-EE" sz="1200" b="1" dirty="0" err="1" smtClean="0"/>
              <a:t>void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setup</a:t>
            </a:r>
            <a:r>
              <a:rPr lang="et-EE" sz="1200" b="1" dirty="0" smtClean="0"/>
              <a:t> () {</a:t>
            </a:r>
          </a:p>
          <a:p>
            <a:r>
              <a:rPr lang="et-EE" sz="1200" b="1" dirty="0" smtClean="0"/>
              <a:t>  // </a:t>
            </a:r>
            <a:r>
              <a:rPr lang="et-EE" sz="1200" b="1" dirty="0" err="1" smtClean="0"/>
              <a:t>set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the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window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size</a:t>
            </a:r>
            <a:r>
              <a:rPr lang="et-EE" sz="1200" b="1" dirty="0" smtClean="0"/>
              <a:t>:</a:t>
            </a:r>
          </a:p>
          <a:p>
            <a:r>
              <a:rPr lang="et-EE" sz="1200" b="1" dirty="0" smtClean="0"/>
              <a:t>  size(400, 300);        </a:t>
            </a:r>
          </a:p>
          <a:p>
            <a:endParaRPr lang="et-EE" sz="1200" b="1" dirty="0" smtClean="0"/>
          </a:p>
          <a:p>
            <a:r>
              <a:rPr lang="et-EE" sz="1200" b="1" dirty="0" smtClean="0"/>
              <a:t>  // List all </a:t>
            </a:r>
            <a:r>
              <a:rPr lang="et-EE" sz="1200" b="1" dirty="0" err="1" smtClean="0"/>
              <a:t>the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available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serial</a:t>
            </a:r>
            <a:r>
              <a:rPr lang="et-EE" sz="1200" b="1" dirty="0" smtClean="0"/>
              <a:t> ports</a:t>
            </a:r>
          </a:p>
          <a:p>
            <a:r>
              <a:rPr lang="et-EE" sz="1200" b="1" dirty="0" smtClean="0"/>
              <a:t>  </a:t>
            </a:r>
            <a:r>
              <a:rPr lang="et-EE" sz="1200" b="1" dirty="0" err="1" smtClean="0"/>
              <a:t>println(Serial.list(</a:t>
            </a:r>
            <a:r>
              <a:rPr lang="et-EE" sz="1200" b="1" dirty="0" smtClean="0"/>
              <a:t>));</a:t>
            </a:r>
          </a:p>
          <a:p>
            <a:r>
              <a:rPr lang="et-EE" sz="1200" b="1" dirty="0" smtClean="0"/>
              <a:t>  // I </a:t>
            </a:r>
            <a:r>
              <a:rPr lang="et-EE" sz="1200" b="1" dirty="0" err="1" smtClean="0"/>
              <a:t>know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that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the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first</a:t>
            </a:r>
            <a:r>
              <a:rPr lang="et-EE" sz="1200" b="1" dirty="0" smtClean="0"/>
              <a:t> port </a:t>
            </a:r>
            <a:r>
              <a:rPr lang="et-EE" sz="1200" b="1" dirty="0" err="1" smtClean="0"/>
              <a:t>in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the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serial</a:t>
            </a:r>
            <a:r>
              <a:rPr lang="et-EE" sz="1200" b="1" dirty="0" smtClean="0"/>
              <a:t> list on </a:t>
            </a:r>
            <a:r>
              <a:rPr lang="et-EE" sz="1200" b="1" dirty="0" err="1" smtClean="0"/>
              <a:t>my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mac</a:t>
            </a:r>
            <a:endParaRPr lang="et-EE" sz="1200" b="1" dirty="0" smtClean="0"/>
          </a:p>
          <a:p>
            <a:r>
              <a:rPr lang="et-EE" sz="1200" b="1" dirty="0" smtClean="0"/>
              <a:t>  // </a:t>
            </a:r>
            <a:r>
              <a:rPr lang="et-EE" sz="1200" b="1" dirty="0" err="1" smtClean="0"/>
              <a:t>is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always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my</a:t>
            </a:r>
            <a:r>
              <a:rPr lang="et-EE" sz="1200" b="1" dirty="0" smtClean="0"/>
              <a:t>  </a:t>
            </a:r>
            <a:r>
              <a:rPr lang="et-EE" sz="1200" b="1" dirty="0" err="1" smtClean="0"/>
              <a:t>Arduino</a:t>
            </a:r>
            <a:r>
              <a:rPr lang="et-EE" sz="1200" b="1" dirty="0" smtClean="0"/>
              <a:t>, so I </a:t>
            </a:r>
            <a:r>
              <a:rPr lang="et-EE" sz="1200" b="1" dirty="0" err="1" smtClean="0"/>
              <a:t>open</a:t>
            </a:r>
            <a:r>
              <a:rPr lang="et-EE" sz="1200" b="1" dirty="0" smtClean="0"/>
              <a:t> Serial.list()[0].</a:t>
            </a:r>
          </a:p>
          <a:p>
            <a:r>
              <a:rPr lang="et-EE" sz="1200" b="1" dirty="0" smtClean="0"/>
              <a:t>  // </a:t>
            </a:r>
            <a:r>
              <a:rPr lang="et-EE" sz="1200" b="1" dirty="0" err="1" smtClean="0"/>
              <a:t>Open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whatever</a:t>
            </a:r>
            <a:r>
              <a:rPr lang="et-EE" sz="1200" b="1" dirty="0" smtClean="0"/>
              <a:t> port </a:t>
            </a:r>
            <a:r>
              <a:rPr lang="et-EE" sz="1200" b="1" dirty="0" err="1" smtClean="0"/>
              <a:t>is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the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one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you're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using</a:t>
            </a:r>
            <a:r>
              <a:rPr lang="et-EE" sz="1200" b="1" dirty="0" smtClean="0"/>
              <a:t>.</a:t>
            </a:r>
          </a:p>
          <a:p>
            <a:r>
              <a:rPr lang="et-EE" sz="1200" b="1" dirty="0" smtClean="0"/>
              <a:t>  </a:t>
            </a:r>
            <a:r>
              <a:rPr lang="et-EE" sz="1200" b="1" dirty="0" err="1" smtClean="0"/>
              <a:t>myPort</a:t>
            </a:r>
            <a:r>
              <a:rPr lang="et-EE" sz="1200" b="1" dirty="0" smtClean="0"/>
              <a:t> = </a:t>
            </a:r>
            <a:r>
              <a:rPr lang="et-EE" sz="1200" b="1" dirty="0" err="1" smtClean="0"/>
              <a:t>new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Serial(this</a:t>
            </a:r>
            <a:r>
              <a:rPr lang="et-EE" sz="1200" b="1" dirty="0" smtClean="0"/>
              <a:t>, Serial.list()[2], 9600);</a:t>
            </a:r>
          </a:p>
          <a:p>
            <a:r>
              <a:rPr lang="et-EE" sz="1200" b="1" dirty="0" smtClean="0"/>
              <a:t>  // </a:t>
            </a:r>
            <a:r>
              <a:rPr lang="et-EE" sz="1200" b="1" dirty="0" err="1" smtClean="0"/>
              <a:t>don't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generate</a:t>
            </a:r>
            <a:r>
              <a:rPr lang="et-EE" sz="1200" b="1" dirty="0" smtClean="0"/>
              <a:t> a </a:t>
            </a:r>
            <a:r>
              <a:rPr lang="et-EE" sz="1200" b="1" dirty="0" err="1" smtClean="0"/>
              <a:t>serialEvent(</a:t>
            </a:r>
            <a:r>
              <a:rPr lang="et-EE" sz="1200" b="1" dirty="0" smtClean="0"/>
              <a:t>) </a:t>
            </a:r>
            <a:r>
              <a:rPr lang="et-EE" sz="1200" b="1" dirty="0" err="1" smtClean="0"/>
              <a:t>unless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you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get</a:t>
            </a:r>
            <a:r>
              <a:rPr lang="et-EE" sz="1200" b="1" dirty="0" smtClean="0"/>
              <a:t> a </a:t>
            </a:r>
            <a:r>
              <a:rPr lang="et-EE" sz="1200" b="1" dirty="0" err="1" smtClean="0"/>
              <a:t>newline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character</a:t>
            </a:r>
            <a:r>
              <a:rPr lang="et-EE" sz="1200" b="1" dirty="0" smtClean="0"/>
              <a:t>:</a:t>
            </a:r>
          </a:p>
          <a:p>
            <a:r>
              <a:rPr lang="et-EE" sz="1200" b="1" dirty="0" smtClean="0"/>
              <a:t>  </a:t>
            </a:r>
            <a:r>
              <a:rPr lang="et-EE" sz="1200" b="1" dirty="0" err="1" smtClean="0"/>
              <a:t>myPort.bufferUntil('\n</a:t>
            </a:r>
            <a:r>
              <a:rPr lang="et-EE" sz="1200" b="1" dirty="0" smtClean="0"/>
              <a:t>');</a:t>
            </a:r>
          </a:p>
          <a:p>
            <a:r>
              <a:rPr lang="et-EE" sz="1200" b="1" dirty="0" smtClean="0"/>
              <a:t>  // </a:t>
            </a:r>
            <a:r>
              <a:rPr lang="et-EE" sz="1200" b="1" dirty="0" err="1" smtClean="0"/>
              <a:t>set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inital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background</a:t>
            </a:r>
            <a:r>
              <a:rPr lang="et-EE" sz="1200" b="1" dirty="0" smtClean="0"/>
              <a:t>:</a:t>
            </a:r>
          </a:p>
          <a:p>
            <a:r>
              <a:rPr lang="et-EE" sz="1200" b="1" dirty="0" smtClean="0"/>
              <a:t>  background(0);</a:t>
            </a:r>
          </a:p>
          <a:p>
            <a:r>
              <a:rPr lang="et-EE" sz="1200" b="1" dirty="0" smtClean="0"/>
              <a:t>}</a:t>
            </a:r>
          </a:p>
          <a:p>
            <a:r>
              <a:rPr lang="et-EE" sz="1200" b="1" dirty="0" err="1" smtClean="0"/>
              <a:t>void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draw</a:t>
            </a:r>
            <a:r>
              <a:rPr lang="et-EE" sz="1200" b="1" dirty="0" smtClean="0"/>
              <a:t> () {</a:t>
            </a:r>
          </a:p>
          <a:p>
            <a:endParaRPr lang="et-EE" sz="1200" b="1" dirty="0" smtClean="0"/>
          </a:p>
          <a:p>
            <a:r>
              <a:rPr lang="et-EE" sz="1200" b="1" dirty="0" smtClean="0"/>
              <a:t>}</a:t>
            </a:r>
          </a:p>
          <a:p>
            <a:endParaRPr lang="et-EE" sz="1200" b="1" dirty="0" smtClean="0"/>
          </a:p>
          <a:p>
            <a:r>
              <a:rPr lang="et-EE" sz="1200" b="1" dirty="0" err="1" smtClean="0"/>
              <a:t>void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serialEvent</a:t>
            </a:r>
            <a:r>
              <a:rPr lang="et-EE" sz="1200" b="1" dirty="0" smtClean="0"/>
              <a:t> (</a:t>
            </a:r>
            <a:r>
              <a:rPr lang="et-EE" sz="1200" b="1" dirty="0" err="1" smtClean="0"/>
              <a:t>Serial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myPort</a:t>
            </a:r>
            <a:r>
              <a:rPr lang="et-EE" sz="1200" b="1" dirty="0" smtClean="0"/>
              <a:t>) {</a:t>
            </a:r>
          </a:p>
          <a:p>
            <a:r>
              <a:rPr lang="et-EE" sz="1200" b="1" dirty="0" smtClean="0"/>
              <a:t>  // </a:t>
            </a:r>
            <a:r>
              <a:rPr lang="et-EE" sz="1200" b="1" dirty="0" err="1" smtClean="0"/>
              <a:t>get</a:t>
            </a:r>
            <a:r>
              <a:rPr lang="et-EE" sz="1200" b="1" dirty="0" smtClean="0"/>
              <a:t> </a:t>
            </a:r>
            <a:r>
              <a:rPr lang="et-EE" sz="1200" b="1" dirty="0" err="1" smtClean="0"/>
              <a:t>the</a:t>
            </a:r>
            <a:r>
              <a:rPr lang="et-EE" sz="1200" b="1" dirty="0" smtClean="0"/>
              <a:t> ASCII string:</a:t>
            </a:r>
          </a:p>
          <a:p>
            <a:r>
              <a:rPr lang="et-EE" sz="1200" b="1" dirty="0" smtClean="0"/>
              <a:t>  String </a:t>
            </a:r>
            <a:r>
              <a:rPr lang="et-EE" sz="1200" b="1" dirty="0" err="1" smtClean="0"/>
              <a:t>inString</a:t>
            </a:r>
            <a:r>
              <a:rPr lang="et-EE" sz="1200" b="1" dirty="0" smtClean="0"/>
              <a:t> = </a:t>
            </a:r>
            <a:r>
              <a:rPr lang="et-EE" sz="1200" b="1" dirty="0" err="1" smtClean="0"/>
              <a:t>myPort.readStringUntil('\n</a:t>
            </a:r>
            <a:r>
              <a:rPr lang="et-EE" sz="1200" b="1" dirty="0" smtClean="0"/>
              <a:t>');</a:t>
            </a:r>
          </a:p>
          <a:p>
            <a:r>
              <a:rPr lang="et-EE" sz="1200" b="1" dirty="0" smtClean="0"/>
              <a:t>  loadStrings("http://greeny.cs.tlu.ee/~liinevra/Robootika/11-11-13/index2.php/?tekst="+inString);</a:t>
            </a:r>
          </a:p>
          <a:p>
            <a:r>
              <a:rPr lang="et-EE" sz="1200" b="1" dirty="0" smtClean="0"/>
              <a:t>  </a:t>
            </a:r>
            <a:r>
              <a:rPr lang="et-EE" sz="1200" b="1" dirty="0" err="1" smtClean="0"/>
              <a:t>if</a:t>
            </a:r>
            <a:r>
              <a:rPr lang="et-EE" sz="1200" b="1" dirty="0" smtClean="0"/>
              <a:t> (</a:t>
            </a:r>
            <a:r>
              <a:rPr lang="et-EE" sz="1200" b="1" dirty="0" err="1" smtClean="0"/>
              <a:t>inString</a:t>
            </a:r>
            <a:r>
              <a:rPr lang="et-EE" sz="1200" b="1" dirty="0" smtClean="0"/>
              <a:t> != null) {</a:t>
            </a:r>
          </a:p>
          <a:p>
            <a:r>
              <a:rPr lang="et-EE" sz="1200" b="1" dirty="0" smtClean="0"/>
              <a:t>    </a:t>
            </a:r>
            <a:r>
              <a:rPr lang="et-EE" sz="1200" b="1" dirty="0" err="1" smtClean="0"/>
              <a:t>println(inString</a:t>
            </a:r>
            <a:r>
              <a:rPr lang="et-EE" sz="1200" b="1" dirty="0" smtClean="0"/>
              <a:t>);</a:t>
            </a:r>
          </a:p>
          <a:p>
            <a:r>
              <a:rPr lang="et-EE" sz="1200" b="1" dirty="0" smtClean="0"/>
              <a:t>  }</a:t>
            </a:r>
          </a:p>
          <a:p>
            <a:r>
              <a:rPr lang="et-EE" sz="1200" b="1" dirty="0" smtClean="0"/>
              <a:t>}</a:t>
            </a:r>
            <a:endParaRPr lang="et-EE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219998"/>
            <a:ext cx="140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PROCESS.TXT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49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55976" y="2893043"/>
            <a:ext cx="74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KOOD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7184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Idee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t-EE" dirty="0" smtClean="0">
              <a:solidFill>
                <a:schemeClr val="tx1"/>
              </a:solidFill>
            </a:endParaRPr>
          </a:p>
          <a:p>
            <a:r>
              <a:rPr lang="et-EE" dirty="0" err="1" smtClean="0">
                <a:solidFill>
                  <a:schemeClr val="tx1"/>
                </a:solidFill>
              </a:rPr>
              <a:t>Arduino</a:t>
            </a:r>
            <a:r>
              <a:rPr lang="et-EE" dirty="0" smtClean="0">
                <a:solidFill>
                  <a:schemeClr val="tx1"/>
                </a:solidFill>
              </a:rPr>
              <a:t>, </a:t>
            </a:r>
            <a:r>
              <a:rPr lang="et-EE" dirty="0" err="1" smtClean="0">
                <a:solidFill>
                  <a:schemeClr val="tx1"/>
                </a:solidFill>
              </a:rPr>
              <a:t>ColorPal</a:t>
            </a:r>
            <a:r>
              <a:rPr lang="et-EE" dirty="0" smtClean="0">
                <a:solidFill>
                  <a:schemeClr val="tx1"/>
                </a:solidFill>
              </a:rPr>
              <a:t>, </a:t>
            </a:r>
            <a:r>
              <a:rPr lang="et-EE" dirty="0" err="1" smtClean="0">
                <a:solidFill>
                  <a:schemeClr val="tx1"/>
                </a:solidFill>
              </a:rPr>
              <a:t>Joystick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smtClean="0">
                <a:solidFill>
                  <a:schemeClr val="tx1"/>
                </a:solidFill>
              </a:rPr>
              <a:t>ja </a:t>
            </a:r>
            <a:r>
              <a:rPr lang="et-EE" dirty="0" err="1" smtClean="0">
                <a:solidFill>
                  <a:schemeClr val="tx1"/>
                </a:solidFill>
              </a:rPr>
              <a:t>tinkerkit</a:t>
            </a:r>
            <a:r>
              <a:rPr lang="et-EE" dirty="0" smtClean="0">
                <a:solidFill>
                  <a:schemeClr val="tx1"/>
                </a:solidFill>
              </a:rPr>
              <a:t>  seadmete kombineerimine õppimise eesmärgil. </a:t>
            </a:r>
          </a:p>
        </p:txBody>
      </p:sp>
    </p:spTree>
    <p:extLst>
      <p:ext uri="{BB962C8B-B14F-4D97-AF65-F5344CB8AC3E}">
        <p14:creationId xmlns:p14="http://schemas.microsoft.com/office/powerpoint/2010/main" val="385978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Kasutus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t-EE" dirty="0" smtClean="0">
              <a:solidFill>
                <a:schemeClr val="tx1"/>
              </a:solidFill>
            </a:endParaRPr>
          </a:p>
          <a:p>
            <a:r>
              <a:rPr lang="et-EE" dirty="0" err="1" smtClean="0">
                <a:solidFill>
                  <a:schemeClr val="tx1"/>
                </a:solidFill>
              </a:rPr>
              <a:t>Arduino</a:t>
            </a:r>
            <a:r>
              <a:rPr lang="et-EE" dirty="0" smtClean="0">
                <a:solidFill>
                  <a:schemeClr val="tx1"/>
                </a:solidFill>
              </a:rPr>
              <a:t>, </a:t>
            </a:r>
            <a:r>
              <a:rPr lang="et-EE" dirty="0" err="1" smtClean="0">
                <a:solidFill>
                  <a:schemeClr val="tx1"/>
                </a:solidFill>
              </a:rPr>
              <a:t>ColorPal</a:t>
            </a:r>
            <a:r>
              <a:rPr lang="et-EE" dirty="0" smtClean="0">
                <a:solidFill>
                  <a:schemeClr val="tx1"/>
                </a:solidFill>
              </a:rPr>
              <a:t>, </a:t>
            </a:r>
            <a:r>
              <a:rPr lang="et-EE" dirty="0" err="1" smtClean="0">
                <a:solidFill>
                  <a:schemeClr val="tx1"/>
                </a:solidFill>
              </a:rPr>
              <a:t>Joystick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smtClean="0">
                <a:solidFill>
                  <a:schemeClr val="tx1"/>
                </a:solidFill>
              </a:rPr>
              <a:t>ja </a:t>
            </a:r>
            <a:r>
              <a:rPr lang="et-EE" dirty="0" err="1" smtClean="0">
                <a:solidFill>
                  <a:schemeClr val="tx1"/>
                </a:solidFill>
              </a:rPr>
              <a:t>tinkerkit</a:t>
            </a:r>
            <a:r>
              <a:rPr lang="et-EE" dirty="0" smtClean="0">
                <a:solidFill>
                  <a:schemeClr val="tx1"/>
                </a:solidFill>
              </a:rPr>
              <a:t>  seadmete kombineerimine. Värvide </a:t>
            </a:r>
            <a:r>
              <a:rPr lang="et-EE" dirty="0" err="1" smtClean="0">
                <a:solidFill>
                  <a:schemeClr val="tx1"/>
                </a:solidFill>
              </a:rPr>
              <a:t>skännimine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smtClean="0">
                <a:solidFill>
                  <a:schemeClr val="tx1"/>
                </a:solidFill>
              </a:rPr>
              <a:t>ja nende liigutamine veebis. </a:t>
            </a:r>
          </a:p>
        </p:txBody>
      </p:sp>
    </p:spTree>
    <p:extLst>
      <p:ext uri="{BB962C8B-B14F-4D97-AF65-F5344CB8AC3E}">
        <p14:creationId xmlns:p14="http://schemas.microsoft.com/office/powerpoint/2010/main" val="28263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Arendus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t-EE" dirty="0" smtClean="0">
              <a:solidFill>
                <a:schemeClr val="tx1"/>
              </a:solidFill>
            </a:endParaRPr>
          </a:p>
          <a:p>
            <a:r>
              <a:rPr lang="et-EE" dirty="0" err="1" smtClean="0">
                <a:solidFill>
                  <a:schemeClr val="tx1"/>
                </a:solidFill>
              </a:rPr>
              <a:t>Arduino</a:t>
            </a:r>
            <a:r>
              <a:rPr lang="et-EE" dirty="0" smtClean="0">
                <a:solidFill>
                  <a:schemeClr val="tx1"/>
                </a:solidFill>
              </a:rPr>
              <a:t>, </a:t>
            </a:r>
            <a:r>
              <a:rPr lang="et-EE" dirty="0" err="1" smtClean="0">
                <a:solidFill>
                  <a:schemeClr val="tx1"/>
                </a:solidFill>
              </a:rPr>
              <a:t>ColorPal</a:t>
            </a:r>
            <a:r>
              <a:rPr lang="et-EE" dirty="0" smtClean="0">
                <a:solidFill>
                  <a:schemeClr val="tx1"/>
                </a:solidFill>
              </a:rPr>
              <a:t>, </a:t>
            </a:r>
            <a:r>
              <a:rPr lang="et-EE" dirty="0" err="1" smtClean="0">
                <a:solidFill>
                  <a:schemeClr val="tx1"/>
                </a:solidFill>
              </a:rPr>
              <a:t>Joystick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smtClean="0">
                <a:solidFill>
                  <a:schemeClr val="tx1"/>
                </a:solidFill>
              </a:rPr>
              <a:t>ja </a:t>
            </a:r>
            <a:r>
              <a:rPr lang="et-EE" dirty="0" err="1" smtClean="0">
                <a:solidFill>
                  <a:schemeClr val="tx1"/>
                </a:solidFill>
              </a:rPr>
              <a:t>tinkerkit</a:t>
            </a:r>
            <a:r>
              <a:rPr lang="et-EE" dirty="0" smtClean="0">
                <a:solidFill>
                  <a:schemeClr val="tx1"/>
                </a:solidFill>
              </a:rPr>
              <a:t>  seadmete kombineerimine. Värvide </a:t>
            </a:r>
            <a:r>
              <a:rPr lang="et-EE" dirty="0" err="1" smtClean="0">
                <a:solidFill>
                  <a:schemeClr val="tx1"/>
                </a:solidFill>
              </a:rPr>
              <a:t>skännimine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dirty="0" smtClean="0">
                <a:solidFill>
                  <a:schemeClr val="tx1"/>
                </a:solidFill>
              </a:rPr>
              <a:t>ja nende liigutamine veebis. </a:t>
            </a:r>
          </a:p>
        </p:txBody>
      </p:sp>
    </p:spTree>
    <p:extLst>
      <p:ext uri="{BB962C8B-B14F-4D97-AF65-F5344CB8AC3E}">
        <p14:creationId xmlns:p14="http://schemas.microsoft.com/office/powerpoint/2010/main" val="39213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9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 rot="8023083">
            <a:off x="2640042" y="4058809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1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2694725">
            <a:off x="5091598" y="3560655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8023083">
            <a:off x="2640042" y="4058809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1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2694725">
            <a:off x="5091598" y="3560655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8023083">
            <a:off x="2640042" y="4058809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 rot="9624574">
            <a:off x="3934320" y="3902208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1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2694725">
            <a:off x="5091598" y="3560655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 rot="8023083">
            <a:off x="2640042" y="4058809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 rot="9624574">
            <a:off x="3934320" y="3902208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6200000">
            <a:off x="3874257" y="1923394"/>
            <a:ext cx="936104" cy="15121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8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666</Words>
  <Application>Microsoft Office PowerPoint</Application>
  <PresentationFormat>On-screen Show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Robootika lahenduste esitlus</vt:lpstr>
      <vt:lpstr>Idee</vt:lpstr>
      <vt:lpstr>Kasutus</vt:lpstr>
      <vt:lpstr>Arendus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Tallinna Ülikool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Robootika lahenduste esitlus</dc:title>
  <dc:creator>Windows User</dc:creator>
  <cp:lastModifiedBy>Windows User</cp:lastModifiedBy>
  <cp:revision>6</cp:revision>
  <dcterms:created xsi:type="dcterms:W3CDTF">2013-12-02T15:10:21Z</dcterms:created>
  <dcterms:modified xsi:type="dcterms:W3CDTF">2013-12-02T16:04:27Z</dcterms:modified>
</cp:coreProperties>
</file>