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3789040"/>
            <a:ext cx="7772400" cy="1614041"/>
          </a:xfrm>
        </p:spPr>
        <p:txBody>
          <a:bodyPr anchor="b">
            <a:noAutofit/>
          </a:bodyPr>
          <a:lstStyle>
            <a:lvl1pPr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5445224"/>
            <a:ext cx="7704856" cy="720080"/>
          </a:xfrm>
        </p:spPr>
        <p:txBody>
          <a:bodyPr anchor="b"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16283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1654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58090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71847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7497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1600" y="1600200"/>
            <a:ext cx="374441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2040" y="1600200"/>
            <a:ext cx="375476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15957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4880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64452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8230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49193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7797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lumMod val="50000"/>
                <a:lumOff val="50000"/>
              </a:schemeClr>
            </a:gs>
            <a:gs pos="50000">
              <a:schemeClr val="bg1">
                <a:lumMod val="0"/>
                <a:lumOff val="100000"/>
                <a:alpha val="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7512" y="274638"/>
            <a:ext cx="7779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512" y="1600200"/>
            <a:ext cx="7779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EE1F7-FF2B-4E9E-ABB2-67B0C975D39F}" type="datetimeFigureOut">
              <a:rPr lang="et-EE" smtClean="0"/>
              <a:t>24.03.2011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4067B-11CD-43D1-BFB2-9803D92515AF}" type="slidenum">
              <a:rPr lang="et-EE" smtClean="0"/>
              <a:t>‹#›</a:t>
            </a:fld>
            <a:endParaRPr lang="et-EE"/>
          </a:p>
        </p:txBody>
      </p:sp>
      <p:pic>
        <p:nvPicPr>
          <p:cNvPr id="7" name="Picture 2" descr="C:\Program Files (x86)\Microsoft Office\MEDIA\CAGCAT10\j0293828.wm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948340"/>
            <a:ext cx="913606" cy="9618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8" name="Picture 3" descr="C:\Program Files (x86)\Microsoft Office\MEDIA\CAGCAT10\j0299587.wm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3365"/>
            <a:ext cx="913606" cy="912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" name="Picture 2" descr="C:\Program Files (x86)\Microsoft Office\MEDIA\CAGCAT10\j0293828.wm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948090"/>
            <a:ext cx="913606" cy="9618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" name="Picture 3" descr="C:\Program Files (x86)\Microsoft Office\MEDIA\CAGCAT10\j0299587.wm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73116"/>
            <a:ext cx="913606" cy="912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1" name="Picture 2" descr="C:\Program Files (x86)\Microsoft Office\MEDIA\CAGCAT10\j0293828.wm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3" y="947840"/>
            <a:ext cx="913606" cy="9618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2" name="Picture 3" descr="C:\Program Files (x86)\Microsoft Office\MEDIA\CAGCAT10\j0299587.wm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4" y="1972866"/>
            <a:ext cx="913606" cy="912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3" name="Picture 3" descr="C:\Program Files (x86)\Microsoft Office\MEDIA\CAGCAT10\j0299587.wm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4" y="-27384"/>
            <a:ext cx="913606" cy="912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997770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bg1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97941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Andrus Rinde</dc:creator>
  <cp:lastModifiedBy>Andrus Rinde</cp:lastModifiedBy>
  <cp:revision>1</cp:revision>
  <dcterms:created xsi:type="dcterms:W3CDTF">2011-03-24T12:01:59Z</dcterms:created>
  <dcterms:modified xsi:type="dcterms:W3CDTF">2011-03-24T12:07:29Z</dcterms:modified>
</cp:coreProperties>
</file>