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634A3-5D63-47C5-8CEC-FBC992204649}" type="datetimeFigureOut">
              <a:rPr lang="et-EE" smtClean="0"/>
              <a:t>11.12.2013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0181-8A4B-4580-8AB2-4C79EEC38F6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81715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634A3-5D63-47C5-8CEC-FBC992204649}" type="datetimeFigureOut">
              <a:rPr lang="et-EE" smtClean="0"/>
              <a:t>11.12.2013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0181-8A4B-4580-8AB2-4C79EEC38F6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42349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634A3-5D63-47C5-8CEC-FBC992204649}" type="datetimeFigureOut">
              <a:rPr lang="et-EE" smtClean="0"/>
              <a:t>11.12.2013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0181-8A4B-4580-8AB2-4C79EEC38F6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4994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634A3-5D63-47C5-8CEC-FBC992204649}" type="datetimeFigureOut">
              <a:rPr lang="et-EE" smtClean="0"/>
              <a:t>11.12.2013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0181-8A4B-4580-8AB2-4C79EEC38F6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79364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634A3-5D63-47C5-8CEC-FBC992204649}" type="datetimeFigureOut">
              <a:rPr lang="et-EE" smtClean="0"/>
              <a:t>11.12.2013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0181-8A4B-4580-8AB2-4C79EEC38F6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35629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634A3-5D63-47C5-8CEC-FBC992204649}" type="datetimeFigureOut">
              <a:rPr lang="et-EE" smtClean="0"/>
              <a:t>11.12.2013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0181-8A4B-4580-8AB2-4C79EEC38F6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31171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634A3-5D63-47C5-8CEC-FBC992204649}" type="datetimeFigureOut">
              <a:rPr lang="et-EE" smtClean="0"/>
              <a:t>11.12.2013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0181-8A4B-4580-8AB2-4C79EEC38F6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06367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634A3-5D63-47C5-8CEC-FBC992204649}" type="datetimeFigureOut">
              <a:rPr lang="et-EE" smtClean="0"/>
              <a:t>11.12.2013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0181-8A4B-4580-8AB2-4C79EEC38F6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00955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634A3-5D63-47C5-8CEC-FBC992204649}" type="datetimeFigureOut">
              <a:rPr lang="et-EE" smtClean="0"/>
              <a:t>11.12.2013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0181-8A4B-4580-8AB2-4C79EEC38F6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54108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634A3-5D63-47C5-8CEC-FBC992204649}" type="datetimeFigureOut">
              <a:rPr lang="et-EE" smtClean="0"/>
              <a:t>11.12.2013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0181-8A4B-4580-8AB2-4C79EEC38F6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24019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634A3-5D63-47C5-8CEC-FBC992204649}" type="datetimeFigureOut">
              <a:rPr lang="et-EE" smtClean="0"/>
              <a:t>11.12.2013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0181-8A4B-4580-8AB2-4C79EEC38F6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63292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 userDrawn="1"/>
        </p:nvSpPr>
        <p:spPr>
          <a:xfrm>
            <a:off x="4067944" y="44624"/>
            <a:ext cx="5039544" cy="6858000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8" name="Right Triangle 7"/>
          <p:cNvSpPr/>
          <p:nvPr userDrawn="1"/>
        </p:nvSpPr>
        <p:spPr>
          <a:xfrm>
            <a:off x="2123728" y="27384"/>
            <a:ext cx="6983760" cy="6858000"/>
          </a:xfrm>
          <a:prstGeom prst="rt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7" name="Right Triangle 6"/>
          <p:cNvSpPr/>
          <p:nvPr userDrawn="1"/>
        </p:nvSpPr>
        <p:spPr>
          <a:xfrm>
            <a:off x="0" y="0"/>
            <a:ext cx="9144000" cy="6858000"/>
          </a:xfrm>
          <a:prstGeom prst="rt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t-E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634A3-5D63-47C5-8CEC-FBC992204649}" type="datetimeFigureOut">
              <a:rPr lang="et-EE" smtClean="0"/>
              <a:t>11.12.2013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0181-8A4B-4580-8AB2-4C79EEC38F6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231408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4000" kern="1200">
          <a:solidFill>
            <a:schemeClr val="bg2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4242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Andrus Rinde</dc:creator>
  <cp:lastModifiedBy>Andrus Rinde</cp:lastModifiedBy>
  <cp:revision>1</cp:revision>
  <dcterms:created xsi:type="dcterms:W3CDTF">2013-12-11T16:15:00Z</dcterms:created>
  <dcterms:modified xsi:type="dcterms:W3CDTF">2013-12-11T16:19:59Z</dcterms:modified>
</cp:coreProperties>
</file>