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310" y="5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6966"/>
            <a:ext cx="7772400" cy="2387600"/>
          </a:xfrm>
        </p:spPr>
        <p:txBody>
          <a:bodyPr anchor="ctr"/>
          <a:lstStyle>
            <a:lvl1pPr algn="ctr">
              <a:defRPr sz="60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291666"/>
            <a:ext cx="7772400" cy="5080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4C5-71D7-4BF1-B5FB-2C7ED2EB7D04}" type="datetimeFigureOut">
              <a:rPr lang="et-EE" smtClean="0"/>
              <a:t>11.06.2014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3D527-E7BD-4480-86EB-A7383AF606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23299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4C5-71D7-4BF1-B5FB-2C7ED2EB7D04}" type="datetimeFigureOut">
              <a:rPr lang="et-EE" smtClean="0"/>
              <a:t>11.06.2014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3D527-E7BD-4480-86EB-A7383AF606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24104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4C5-71D7-4BF1-B5FB-2C7ED2EB7D04}" type="datetimeFigureOut">
              <a:rPr lang="et-EE" smtClean="0"/>
              <a:t>11.06.2014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3D527-E7BD-4480-86EB-A7383AF606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58007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4C5-71D7-4BF1-B5FB-2C7ED2EB7D04}" type="datetimeFigureOut">
              <a:rPr lang="et-EE" smtClean="0"/>
              <a:t>11.06.2014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3D527-E7BD-4480-86EB-A7383AF606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16719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4C5-71D7-4BF1-B5FB-2C7ED2EB7D04}" type="datetimeFigureOut">
              <a:rPr lang="et-EE" smtClean="0"/>
              <a:t>11.06.2014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3D527-E7BD-4480-86EB-A7383AF606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30549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4C5-71D7-4BF1-B5FB-2C7ED2EB7D04}" type="datetimeFigureOut">
              <a:rPr lang="et-EE" smtClean="0"/>
              <a:t>11.06.2014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3D527-E7BD-4480-86EB-A7383AF606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73756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4C5-71D7-4BF1-B5FB-2C7ED2EB7D04}" type="datetimeFigureOut">
              <a:rPr lang="et-EE" smtClean="0"/>
              <a:t>11.06.2014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3D527-E7BD-4480-86EB-A7383AF606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44525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4C5-71D7-4BF1-B5FB-2C7ED2EB7D04}" type="datetimeFigureOut">
              <a:rPr lang="et-EE" smtClean="0"/>
              <a:t>11.06.2014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3D527-E7BD-4480-86EB-A7383AF606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62999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4C5-71D7-4BF1-B5FB-2C7ED2EB7D04}" type="datetimeFigureOut">
              <a:rPr lang="et-EE" smtClean="0"/>
              <a:t>11.06.2014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3D527-E7BD-4480-86EB-A7383AF606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83852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4C5-71D7-4BF1-B5FB-2C7ED2EB7D04}" type="datetimeFigureOut">
              <a:rPr lang="et-EE" smtClean="0"/>
              <a:t>11.06.2014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3D527-E7BD-4480-86EB-A7383AF606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98415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4C5-71D7-4BF1-B5FB-2C7ED2EB7D04}" type="datetimeFigureOut">
              <a:rPr lang="et-EE" smtClean="0"/>
              <a:t>11.06.2014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3D527-E7BD-4480-86EB-A7383AF606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44016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C00000"/>
            </a:gs>
            <a:gs pos="55000">
              <a:schemeClr val="bg1"/>
            </a:gs>
            <a:gs pos="0">
              <a:srgbClr val="C000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2990" y="5872218"/>
            <a:ext cx="10131923" cy="199137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C4C5-71D7-4BF1-B5FB-2C7ED2EB7D04}" type="datetimeFigureOut">
              <a:rPr lang="et-EE" smtClean="0"/>
              <a:t>11.06.2014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3D527-E7BD-4480-86EB-A7383AF606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39581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TextBox 3"/>
          <p:cNvSpPr txBox="1"/>
          <p:nvPr/>
        </p:nvSpPr>
        <p:spPr>
          <a:xfrm>
            <a:off x="43145" y="5128"/>
            <a:ext cx="36901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600" smtClean="0">
                <a:solidFill>
                  <a:srgbClr val="C00000"/>
                </a:solidFill>
              </a:rPr>
              <a:t>Ahaa!</a:t>
            </a:r>
            <a:endParaRPr lang="et-EE" sz="6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3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xam_2014_spring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am_2014_spring" id="{2858966C-862F-42DD-AC34-2C3B17817BC4}" vid="{38C5FC3A-FC05-420C-B12F-54DED3674E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exam_2014_spring</Template>
  <TotalTime>1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exam_2014_spring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Andrus Rinde</dc:creator>
  <cp:lastModifiedBy>Andrus Rinde</cp:lastModifiedBy>
  <cp:revision>2</cp:revision>
  <dcterms:created xsi:type="dcterms:W3CDTF">2014-06-11T12:24:25Z</dcterms:created>
  <dcterms:modified xsi:type="dcterms:W3CDTF">2014-06-11T12:26:13Z</dcterms:modified>
</cp:coreProperties>
</file>