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>
                <a:alpha val="50000"/>
              </a:srgbClr>
            </a:gs>
            <a:gs pos="5000">
              <a:srgbClr val="FFC000">
                <a:alpha val="50000"/>
              </a:srgbClr>
            </a:gs>
            <a:gs pos="13000">
              <a:schemeClr val="tx2">
                <a:alpha val="50000"/>
              </a:schemeClr>
            </a:gs>
            <a:gs pos="21000">
              <a:schemeClr val="bg1">
                <a:alpha val="50000"/>
              </a:schemeClr>
            </a:gs>
            <a:gs pos="100000">
              <a:schemeClr val="bg1">
                <a:lumMod val="85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90C0A-DC91-4BD3-943C-FA899851E57C}" type="datetimeFigureOut">
              <a:rPr lang="et-EE" smtClean="0"/>
              <a:t>10.05.2010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7F96C-80A3-4CE3-8FE1-DEFEEFC58919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estuseks_2010_ma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arvestuseks_2010_mai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arvestuseks_2010_mai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Andrus Rinde</dc:creator>
  <cp:lastModifiedBy>Andrus Rinde</cp:lastModifiedBy>
  <cp:revision>1</cp:revision>
  <dcterms:created xsi:type="dcterms:W3CDTF">2010-05-10T13:16:03Z</dcterms:created>
  <dcterms:modified xsi:type="dcterms:W3CDTF">2010-05-10T13:16:22Z</dcterms:modified>
</cp:coreProperties>
</file>