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2" r:id="rId2"/>
    <p:sldId id="274" r:id="rId3"/>
    <p:sldId id="279" r:id="rId4"/>
    <p:sldId id="289" r:id="rId5"/>
    <p:sldId id="290" r:id="rId6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tv_eksam\2012_s&#262;&#188;gis\english\car_data_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t-EE"/>
              <a:t>Amount</a:t>
            </a:r>
            <a:r>
              <a:rPr lang="et-EE" baseline="0"/>
              <a:t> of 4-wheel vehicles in Estonia (2007 - 2012)</a:t>
            </a:r>
            <a:endParaRPr lang="et-EE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'conclusion (4 wheels)'!$G$1</c:f>
              <c:strCache>
                <c:ptCount val="1"/>
                <c:pt idx="0">
                  <c:v>new:</c:v>
                </c:pt>
              </c:strCache>
            </c:strRef>
          </c:tx>
          <c:marker>
            <c:symbol val="none"/>
          </c:marker>
          <c:cat>
            <c:numRef>
              <c:f>'conclusion (4 wheels)'!$A$2:$A$7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'conclusion (4 wheels)'!$G$2:$G$7</c:f>
              <c:numCache>
                <c:formatCode>0%</c:formatCode>
                <c:ptCount val="6"/>
                <c:pt idx="0">
                  <c:v>0.11021755330022882</c:v>
                </c:pt>
                <c:pt idx="1">
                  <c:v>0.10228665940941371</c:v>
                </c:pt>
                <c:pt idx="2">
                  <c:v>5.8328289917710469E-2</c:v>
                </c:pt>
                <c:pt idx="3">
                  <c:v>3.0528612235929307E-2</c:v>
                </c:pt>
                <c:pt idx="4">
                  <c:v>4.387597039941428E-2</c:v>
                </c:pt>
                <c:pt idx="5">
                  <c:v>5.8141330243390701E-2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'conclusion (4 wheels)'!$H$1</c:f>
              <c:strCache>
                <c:ptCount val="1"/>
                <c:pt idx="0">
                  <c:v>3 to 5 years</c:v>
                </c:pt>
              </c:strCache>
            </c:strRef>
          </c:tx>
          <c:marker>
            <c:symbol val="none"/>
          </c:marker>
          <c:cat>
            <c:numRef>
              <c:f>'conclusion (4 wheels)'!$A$2:$A$7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'conclusion (4 wheels)'!$H$2:$H$7</c:f>
              <c:numCache>
                <c:formatCode>0%</c:formatCode>
                <c:ptCount val="6"/>
                <c:pt idx="0">
                  <c:v>0.12146121431538964</c:v>
                </c:pt>
                <c:pt idx="1">
                  <c:v>0.130444696765004</c:v>
                </c:pt>
                <c:pt idx="2">
                  <c:v>0.1513420766620299</c:v>
                </c:pt>
                <c:pt idx="3">
                  <c:v>0.15266503437235143</c:v>
                </c:pt>
                <c:pt idx="4">
                  <c:v>0.11839326665335488</c:v>
                </c:pt>
                <c:pt idx="5">
                  <c:v>7.8662224152634699E-2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'conclusion (4 wheels)'!$I$1</c:f>
              <c:strCache>
                <c:ptCount val="1"/>
                <c:pt idx="0">
                  <c:v>6 to 10 years</c:v>
                </c:pt>
              </c:strCache>
            </c:strRef>
          </c:tx>
          <c:marker>
            <c:symbol val="none"/>
          </c:marker>
          <c:cat>
            <c:numRef>
              <c:f>'conclusion (4 wheels)'!$A$2:$A$7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'conclusion (4 wheels)'!$I$2:$I$7</c:f>
              <c:numCache>
                <c:formatCode>0%</c:formatCode>
                <c:ptCount val="6"/>
                <c:pt idx="0">
                  <c:v>0.18755316833837815</c:v>
                </c:pt>
                <c:pt idx="1">
                  <c:v>0.18546289976713276</c:v>
                </c:pt>
                <c:pt idx="2">
                  <c:v>0.191111653300295</c:v>
                </c:pt>
                <c:pt idx="3">
                  <c:v>0.19629908654298897</c:v>
                </c:pt>
                <c:pt idx="4">
                  <c:v>0.2077970798768054</c:v>
                </c:pt>
                <c:pt idx="5">
                  <c:v>0.23231568208415285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'conclusion (4 wheels)'!$J$1</c:f>
              <c:strCache>
                <c:ptCount val="1"/>
                <c:pt idx="0">
                  <c:v>older than 10 years</c:v>
                </c:pt>
              </c:strCache>
            </c:strRef>
          </c:tx>
          <c:marker>
            <c:symbol val="none"/>
          </c:marker>
          <c:cat>
            <c:numRef>
              <c:f>'conclusion (4 wheels)'!$A$2:$A$7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'conclusion (4 wheels)'!$J$2:$J$7</c:f>
              <c:numCache>
                <c:formatCode>0%</c:formatCode>
                <c:ptCount val="6"/>
                <c:pt idx="0">
                  <c:v>0.58076806404600334</c:v>
                </c:pt>
                <c:pt idx="1">
                  <c:v>0.58180574405844954</c:v>
                </c:pt>
                <c:pt idx="2">
                  <c:v>0.59921798011996463</c:v>
                </c:pt>
                <c:pt idx="3">
                  <c:v>0.62050726684873025</c:v>
                </c:pt>
                <c:pt idx="4">
                  <c:v>0.62993368307042541</c:v>
                </c:pt>
                <c:pt idx="5">
                  <c:v>0.63088076351982181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243008"/>
        <c:axId val="83103680"/>
      </c:lineChart>
      <c:catAx>
        <c:axId val="8324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103680"/>
        <c:crosses val="autoZero"/>
        <c:auto val="1"/>
        <c:lblAlgn val="ctr"/>
        <c:lblOffset val="100"/>
        <c:noMultiLvlLbl val="0"/>
      </c:catAx>
      <c:valAx>
        <c:axId val="831036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324300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509120"/>
            <a:ext cx="7772400" cy="1470025"/>
          </a:xfrm>
        </p:spPr>
        <p:txBody>
          <a:bodyPr anchor="t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6400800" cy="1752600"/>
          </a:xfrm>
        </p:spPr>
        <p:txBody>
          <a:bodyPr anchor="b"/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3319524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9308313"/>
      </p:ext>
    </p:extLst>
  </p:cSld>
  <p:clrMapOvr>
    <a:masterClrMapping/>
  </p:clrMapOvr>
  <p:transition spd="slow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76350248"/>
      </p:ext>
    </p:extLst>
  </p:cSld>
  <p:clrMapOvr>
    <a:masterClrMapping/>
  </p:clrMapOvr>
  <p:transition spd="slow"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5842525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29158204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8927876"/>
      </p:ext>
    </p:extLst>
  </p:cSld>
  <p:clrMapOvr>
    <a:masterClrMapping/>
  </p:clrMapOvr>
  <p:transition spd="slow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9647437"/>
      </p:ext>
    </p:extLst>
  </p:cSld>
  <p:clrMapOvr>
    <a:masterClrMapping/>
  </p:clrMapOvr>
  <p:transition spd="slow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97681780"/>
      </p:ext>
    </p:extLst>
  </p:cSld>
  <p:clrMapOvr>
    <a:masterClrMapping/>
  </p:clrMapOvr>
  <p:transition spd="slow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61478592"/>
      </p:ext>
    </p:extLst>
  </p:cSld>
  <p:clrMapOvr>
    <a:masterClrMapping/>
  </p:clrMapOvr>
  <p:transition spd="slow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22393434"/>
      </p:ext>
    </p:extLst>
  </p:cSld>
  <p:clrMapOvr>
    <a:masterClrMapping/>
  </p:clrMapOvr>
  <p:transition spd="slow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98883066"/>
      </p:ext>
    </p:extLst>
  </p:cSld>
  <p:clrMapOvr>
    <a:masterClrMapping/>
  </p:clrMapOvr>
  <p:transition spd="slow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72260337"/>
      </p:ext>
    </p:extLst>
  </p:cSld>
  <p:clrMapOvr>
    <a:masterClrMapping/>
  </p:clrMapOvr>
  <p:transition spd="slow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tx1">
                <a:lumMod val="50000"/>
                <a:lumOff val="50000"/>
              </a:schemeClr>
            </a:gs>
            <a:gs pos="84000">
              <a:schemeClr val="bg1"/>
            </a:gs>
            <a:gs pos="17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7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5717A-3B21-4958-88EA-2E1A9EBD9018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F480-16DD-4C73-8BE0-A211E72E6A20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11646"/>
            <a:ext cx="1517154" cy="151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60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>
    <p:pull dir="u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C00000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/>
              <a:t>Automobile</a:t>
            </a:r>
            <a:endParaRPr lang="zh-CN" alt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Name Surname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6027750"/>
      </p:ext>
    </p:extLst>
  </p:cSld>
  <p:clrMapOvr>
    <a:masterClrMapping/>
  </p:clrMapOvr>
  <p:transition spd="slow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Automobile</a:t>
            </a:r>
            <a:endParaRPr lang="zh-CN" alt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Etymology</a:t>
            </a:r>
          </a:p>
          <a:p>
            <a:pPr lvl="0"/>
            <a:r>
              <a:rPr lang="en-US" altLang="zh-CN" smtClean="0"/>
              <a:t>History</a:t>
            </a:r>
            <a:endParaRPr lang="zh-CN" altLang="en-US" dirty="0" smtClean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880201"/>
            <a:ext cx="2667000" cy="1965960"/>
          </a:xfrm>
        </p:spPr>
      </p:pic>
    </p:spTree>
    <p:extLst>
      <p:ext uri="{BB962C8B-B14F-4D97-AF65-F5344CB8AC3E}">
        <p14:creationId xmlns:p14="http://schemas.microsoft.com/office/powerpoint/2010/main" val="3256929964"/>
      </p:ext>
    </p:extLst>
  </p:cSld>
  <p:clrMapOvr>
    <a:masterClrMapping/>
  </p:clrMapOvr>
  <p:transition spd="slow">
    <p:pull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Seating and body style</a:t>
            </a:r>
            <a:endParaRPr lang="zh-CN" alt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CN" smtClean="0"/>
              <a:t>Sedan</a:t>
            </a:r>
          </a:p>
          <a:p>
            <a:pPr lvl="1"/>
            <a:r>
              <a:rPr lang="en-US" altLang="zh-CN" smtClean="0"/>
              <a:t>Notchback sedans</a:t>
            </a:r>
          </a:p>
          <a:p>
            <a:pPr lvl="1"/>
            <a:r>
              <a:rPr lang="en-US" altLang="zh-CN" smtClean="0"/>
              <a:t>Fastback sedans</a:t>
            </a:r>
          </a:p>
          <a:p>
            <a:pPr lvl="1"/>
            <a:r>
              <a:rPr lang="en-US" altLang="zh-CN" smtClean="0"/>
              <a:t>Hardtop sedans</a:t>
            </a:r>
          </a:p>
          <a:p>
            <a:pPr lvl="1"/>
            <a:r>
              <a:rPr lang="en-US" altLang="zh-CN" smtClean="0"/>
              <a:t>Hatchback sedans</a:t>
            </a:r>
          </a:p>
          <a:p>
            <a:pPr lvl="1"/>
            <a:r>
              <a:rPr lang="en-US" altLang="zh-CN" smtClean="0"/>
              <a:t>Chauffeured sedans</a:t>
            </a:r>
          </a:p>
          <a:p>
            <a:pPr lvl="0"/>
            <a:r>
              <a:rPr lang="en-US" altLang="zh-CN" smtClean="0"/>
              <a:t>Hatchback</a:t>
            </a:r>
          </a:p>
          <a:p>
            <a:pPr lvl="0"/>
            <a:r>
              <a:rPr lang="en-US" altLang="zh-CN" smtClean="0"/>
              <a:t>Station Wagon</a:t>
            </a:r>
          </a:p>
          <a:p>
            <a:pPr lvl="0"/>
            <a:r>
              <a:rPr lang="en-US" altLang="zh-CN" smtClean="0"/>
              <a:t>Minivan</a:t>
            </a: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094134950"/>
      </p:ext>
    </p:extLst>
  </p:cSld>
  <p:clrMapOvr>
    <a:masterClrMapping/>
  </p:clrMapOvr>
  <p:transition spd="slow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Cars in Estonia</a:t>
            </a:r>
            <a:endParaRPr lang="zh-CN" altLang="en-US" dirty="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4282620"/>
      </p:ext>
    </p:extLst>
  </p:cSld>
  <p:clrMapOvr>
    <a:masterClrMapping/>
  </p:clrMapOvr>
  <p:transition spd="slow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Thank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!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08241322"/>
      </p:ext>
    </p:extLst>
  </p:cSld>
  <p:clrMapOvr>
    <a:masterClrMapping/>
  </p:clrMapOvr>
  <p:transition spd="slow">
    <p:pull dir="u"/>
  </p:transition>
</p:sld>
</file>

<file path=ppt/theme/theme1.xml><?xml version="1.0" encoding="utf-8"?>
<a:theme xmlns:a="http://schemas.openxmlformats.org/drawingml/2006/main" name="ex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exam</Template>
  <TotalTime>9</TotalTime>
  <Words>42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exam</vt:lpstr>
      <vt:lpstr>Automobile</vt:lpstr>
      <vt:lpstr>Automobile</vt:lpstr>
      <vt:lpstr>Seating and body style</vt:lpstr>
      <vt:lpstr>Cars in Estonia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Automobile</dc:title>
  <dc:creator>Andrus Rinde</dc:creator>
  <cp:lastModifiedBy>Andrus Rinde</cp:lastModifiedBy>
  <cp:revision>3</cp:revision>
  <dcterms:created xsi:type="dcterms:W3CDTF">2012-12-11T11:45:16Z</dcterms:created>
  <dcterms:modified xsi:type="dcterms:W3CDTF">2012-12-11T11:55:14Z</dcterms:modified>
</cp:coreProperties>
</file>