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40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4509120"/>
            <a:ext cx="7772400" cy="1470025"/>
          </a:xfrm>
        </p:spPr>
        <p:txBody>
          <a:bodyPr anchor="t"/>
          <a:lstStyle>
            <a:lvl1pPr algn="l">
              <a:defRPr sz="4800" b="1"/>
            </a:lvl1pPr>
          </a:lstStyle>
          <a:p>
            <a:r>
              <a:rPr lang="en-US" smtClean="0"/>
              <a:t>Click to edit Master title style</a:t>
            </a:r>
            <a:endParaRPr lang="et-E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2708920"/>
            <a:ext cx="6400800" cy="1752600"/>
          </a:xfrm>
        </p:spPr>
        <p:txBody>
          <a:bodyPr anchor="b"/>
          <a:lstStyle>
            <a:lvl1pPr marL="0" indent="0" algn="l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28FD5-E464-4B08-A938-D8FF93496C21}" type="datetimeFigureOut">
              <a:rPr lang="et-EE" smtClean="0"/>
              <a:t>11.12.2012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E7034-8A67-48EB-9A0F-0E91834F190C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533195240"/>
      </p:ext>
    </p:extLst>
  </p:cSld>
  <p:clrMapOvr>
    <a:masterClrMapping/>
  </p:clrMapOvr>
  <p:transition spd="slow">
    <p:pull dir="u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28FD5-E464-4B08-A938-D8FF93496C21}" type="datetimeFigureOut">
              <a:rPr lang="et-EE" smtClean="0"/>
              <a:t>11.12.2012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E7034-8A67-48EB-9A0F-0E91834F190C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079308313"/>
      </p:ext>
    </p:extLst>
  </p:cSld>
  <p:clrMapOvr>
    <a:masterClrMapping/>
  </p:clrMapOvr>
  <p:transition spd="slow">
    <p:pull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28FD5-E464-4B08-A938-D8FF93496C21}" type="datetimeFigureOut">
              <a:rPr lang="et-EE" smtClean="0"/>
              <a:t>11.12.2012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E7034-8A67-48EB-9A0F-0E91834F190C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076350248"/>
      </p:ext>
    </p:extLst>
  </p:cSld>
  <p:clrMapOvr>
    <a:masterClrMapping/>
  </p:clrMapOvr>
  <p:transition spd="slow">
    <p:pull dir="u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sz="4000">
                <a:latin typeface="Verdana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t-E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28FD5-E464-4B08-A938-D8FF93496C21}" type="datetimeFigureOut">
              <a:rPr lang="et-EE" smtClean="0"/>
              <a:t>11.12.2012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E7034-8A67-48EB-9A0F-0E91834F190C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205842525"/>
      </p:ext>
    </p:extLst>
  </p:cSld>
  <p:clrMapOvr>
    <a:masterClrMapping/>
  </p:clrMapOvr>
  <p:transition spd="slow">
    <p:pull dir="u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28FD5-E464-4B08-A938-D8FF93496C21}" type="datetimeFigureOut">
              <a:rPr lang="et-EE" smtClean="0"/>
              <a:t>11.12.2012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E7034-8A67-48EB-9A0F-0E91834F190C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229158204"/>
      </p:ext>
    </p:extLst>
  </p:cSld>
  <p:clrMapOvr>
    <a:masterClrMapping/>
  </p:clrMapOvr>
  <p:transition spd="slow">
    <p:pull dir="u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28FD5-E464-4B08-A938-D8FF93496C21}" type="datetimeFigureOut">
              <a:rPr lang="et-EE" smtClean="0"/>
              <a:t>11.12.2012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E7034-8A67-48EB-9A0F-0E91834F190C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638927876"/>
      </p:ext>
    </p:extLst>
  </p:cSld>
  <p:clrMapOvr>
    <a:masterClrMapping/>
  </p:clrMapOvr>
  <p:transition spd="slow">
    <p:pull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28FD5-E464-4B08-A938-D8FF93496C21}" type="datetimeFigureOut">
              <a:rPr lang="et-EE" smtClean="0"/>
              <a:t>11.12.2012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E7034-8A67-48EB-9A0F-0E91834F190C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89647437"/>
      </p:ext>
    </p:extLst>
  </p:cSld>
  <p:clrMapOvr>
    <a:masterClrMapping/>
  </p:clrMapOvr>
  <p:transition spd="slow">
    <p:pull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28FD5-E464-4B08-A938-D8FF93496C21}" type="datetimeFigureOut">
              <a:rPr lang="et-EE" smtClean="0"/>
              <a:t>11.12.2012</a:t>
            </a:fld>
            <a:endParaRPr lang="et-E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E7034-8A67-48EB-9A0F-0E91834F190C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497681780"/>
      </p:ext>
    </p:extLst>
  </p:cSld>
  <p:clrMapOvr>
    <a:masterClrMapping/>
  </p:clrMapOvr>
  <p:transition spd="slow">
    <p:pull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28FD5-E464-4B08-A938-D8FF93496C21}" type="datetimeFigureOut">
              <a:rPr lang="et-EE" smtClean="0"/>
              <a:t>11.12.2012</a:t>
            </a:fld>
            <a:endParaRPr lang="et-E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E7034-8A67-48EB-9A0F-0E91834F190C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861478592"/>
      </p:ext>
    </p:extLst>
  </p:cSld>
  <p:clrMapOvr>
    <a:masterClrMapping/>
  </p:clrMapOvr>
  <p:transition spd="slow">
    <p:pull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28FD5-E464-4B08-A938-D8FF93496C21}" type="datetimeFigureOut">
              <a:rPr lang="et-EE" smtClean="0"/>
              <a:t>11.12.2012</a:t>
            </a:fld>
            <a:endParaRPr lang="et-E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E7034-8A67-48EB-9A0F-0E91834F190C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022393434"/>
      </p:ext>
    </p:extLst>
  </p:cSld>
  <p:clrMapOvr>
    <a:masterClrMapping/>
  </p:clrMapOvr>
  <p:transition spd="slow">
    <p:pull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28FD5-E464-4B08-A938-D8FF93496C21}" type="datetimeFigureOut">
              <a:rPr lang="et-EE" smtClean="0"/>
              <a:t>11.12.2012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E7034-8A67-48EB-9A0F-0E91834F190C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898883066"/>
      </p:ext>
    </p:extLst>
  </p:cSld>
  <p:clrMapOvr>
    <a:masterClrMapping/>
  </p:clrMapOvr>
  <p:transition spd="slow">
    <p:pull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t-E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28FD5-E464-4B08-A938-D8FF93496C21}" type="datetimeFigureOut">
              <a:rPr lang="et-EE" smtClean="0"/>
              <a:t>11.12.2012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E7034-8A67-48EB-9A0F-0E91834F190C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472260337"/>
      </p:ext>
    </p:extLst>
  </p:cSld>
  <p:clrMapOvr>
    <a:masterClrMapping/>
  </p:clrMapOvr>
  <p:transition spd="slow">
    <p:pull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chemeClr val="tx1">
                <a:lumMod val="50000"/>
                <a:lumOff val="50000"/>
              </a:schemeClr>
            </a:gs>
            <a:gs pos="84000">
              <a:schemeClr val="bg1"/>
            </a:gs>
            <a:gs pos="17000">
              <a:schemeClr val="bg1"/>
            </a:gs>
            <a:gs pos="96000">
              <a:schemeClr val="tx1">
                <a:lumMod val="50000"/>
                <a:lumOff val="50000"/>
              </a:schemeClr>
            </a:gs>
          </a:gsLst>
          <a:lin ang="78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t-E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628FD5-E464-4B08-A938-D8FF93496C21}" type="datetimeFigureOut">
              <a:rPr lang="et-EE" smtClean="0"/>
              <a:t>11.12.2012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4E7034-8A67-48EB-9A0F-0E91834F190C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182604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 spd="slow">
    <p:pull dir="u"/>
  </p:transition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1"/>
          </a:solidFill>
          <a:latin typeface="Verdana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538349287"/>
      </p:ext>
    </p:extLst>
  </p:cSld>
  <p:clrMapOvr>
    <a:masterClrMapping/>
  </p:clrMapOvr>
  <p:transition spd="slow">
    <p:pull dir="u"/>
  </p:transition>
</p:sld>
</file>

<file path=ppt/theme/theme1.xml><?xml version="1.0" encoding="utf-8"?>
<a:theme xmlns:a="http://schemas.openxmlformats.org/drawingml/2006/main" name="eksam_2012det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eksam_2012dets</Template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eksam_2012dets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Andrus Rinde</dc:creator>
  <cp:lastModifiedBy>Andrus Rinde</cp:lastModifiedBy>
  <cp:revision>1</cp:revision>
  <dcterms:created xsi:type="dcterms:W3CDTF">2012-12-11T06:17:49Z</dcterms:created>
  <dcterms:modified xsi:type="dcterms:W3CDTF">2012-12-11T06:18:33Z</dcterms:modified>
</cp:coreProperties>
</file>