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5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50" y="3860800"/>
            <a:ext cx="7772400" cy="2099734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650" y="2205038"/>
            <a:ext cx="6858000" cy="1655762"/>
          </a:xfrm>
        </p:spPr>
        <p:txBody>
          <a:bodyPr anchor="b"/>
          <a:lstStyle>
            <a:lvl1pPr marL="0" indent="0" algn="l">
              <a:buNone/>
              <a:defRPr sz="32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4709-6E88-440E-8F9A-1AA5C07045A9}" type="datetimeFigureOut">
              <a:rPr lang="et-EE" smtClean="0"/>
              <a:t>5.05.2013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0A55-0896-44D6-80AD-6FFB96A3768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4278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4709-6E88-440E-8F9A-1AA5C07045A9}" type="datetimeFigureOut">
              <a:rPr lang="et-EE" smtClean="0"/>
              <a:t>5.05.2013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0A55-0896-44D6-80AD-6FFB96A37681}" type="slidenum">
              <a:rPr lang="et-EE" smtClean="0"/>
              <a:t>‹#›</a:t>
            </a:fld>
            <a:endParaRPr lang="et-EE"/>
          </a:p>
        </p:txBody>
      </p:sp>
      <p:pic>
        <p:nvPicPr>
          <p:cNvPr id="7" name="Picture 2" descr="blank film frames   "/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590" t="37801" r="10937" b="37940"/>
          <a:stretch/>
        </p:blipFill>
        <p:spPr bwMode="auto">
          <a:xfrm rot="2843777">
            <a:off x="-586907" y="6142579"/>
            <a:ext cx="2022507" cy="46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5772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4709-6E88-440E-8F9A-1AA5C07045A9}" type="datetimeFigureOut">
              <a:rPr lang="et-EE" smtClean="0"/>
              <a:t>5.05.2013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0A55-0896-44D6-80AD-6FFB96A37681}" type="slidenum">
              <a:rPr lang="et-EE" smtClean="0"/>
              <a:t>‹#›</a:t>
            </a:fld>
            <a:endParaRPr lang="et-EE"/>
          </a:p>
        </p:txBody>
      </p:sp>
      <p:pic>
        <p:nvPicPr>
          <p:cNvPr id="7" name="Picture 2" descr="blank film frames   "/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590" t="37801" r="10937" b="37940"/>
          <a:stretch/>
        </p:blipFill>
        <p:spPr bwMode="auto">
          <a:xfrm rot="2843777">
            <a:off x="-586907" y="6142579"/>
            <a:ext cx="2022507" cy="46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5681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4709-6E88-440E-8F9A-1AA5C07045A9}" type="datetimeFigureOut">
              <a:rPr lang="et-EE" smtClean="0"/>
              <a:t>5.05.2013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0A55-0896-44D6-80AD-6FFB96A37681}" type="slidenum">
              <a:rPr lang="et-EE" smtClean="0"/>
              <a:t>‹#›</a:t>
            </a:fld>
            <a:endParaRPr lang="et-EE"/>
          </a:p>
        </p:txBody>
      </p:sp>
      <p:pic>
        <p:nvPicPr>
          <p:cNvPr id="1026" name="Picture 2" descr="blank film frames   "/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590" t="37801" r="10937" b="37940"/>
          <a:stretch/>
        </p:blipFill>
        <p:spPr bwMode="auto">
          <a:xfrm rot="2843777">
            <a:off x="-586907" y="6142579"/>
            <a:ext cx="2022507" cy="46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6530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4709-6E88-440E-8F9A-1AA5C07045A9}" type="datetimeFigureOut">
              <a:rPr lang="et-EE" smtClean="0"/>
              <a:t>5.05.2013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0A55-0896-44D6-80AD-6FFB96A37681}" type="slidenum">
              <a:rPr lang="et-EE" smtClean="0"/>
              <a:t>‹#›</a:t>
            </a:fld>
            <a:endParaRPr lang="et-EE"/>
          </a:p>
        </p:txBody>
      </p:sp>
      <p:pic>
        <p:nvPicPr>
          <p:cNvPr id="7" name="Picture 2" descr="blank film frames   "/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590" t="37801" r="10937" b="37940"/>
          <a:stretch/>
        </p:blipFill>
        <p:spPr bwMode="auto">
          <a:xfrm rot="2843777">
            <a:off x="-586907" y="6142579"/>
            <a:ext cx="2022507" cy="46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0747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4709-6E88-440E-8F9A-1AA5C07045A9}" type="datetimeFigureOut">
              <a:rPr lang="et-EE" smtClean="0"/>
              <a:t>5.05.2013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0A55-0896-44D6-80AD-6FFB96A37681}" type="slidenum">
              <a:rPr lang="et-EE" smtClean="0"/>
              <a:t>‹#›</a:t>
            </a:fld>
            <a:endParaRPr lang="et-EE"/>
          </a:p>
        </p:txBody>
      </p:sp>
      <p:pic>
        <p:nvPicPr>
          <p:cNvPr id="8" name="Picture 2" descr="blank film frames   "/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590" t="37801" r="10937" b="37940"/>
          <a:stretch/>
        </p:blipFill>
        <p:spPr bwMode="auto">
          <a:xfrm rot="2843777">
            <a:off x="-586907" y="6142579"/>
            <a:ext cx="2022507" cy="46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0253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4709-6E88-440E-8F9A-1AA5C07045A9}" type="datetimeFigureOut">
              <a:rPr lang="et-EE" smtClean="0"/>
              <a:t>5.05.2013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0A55-0896-44D6-80AD-6FFB96A37681}" type="slidenum">
              <a:rPr lang="et-EE" smtClean="0"/>
              <a:t>‹#›</a:t>
            </a:fld>
            <a:endParaRPr lang="et-EE"/>
          </a:p>
        </p:txBody>
      </p:sp>
      <p:pic>
        <p:nvPicPr>
          <p:cNvPr id="10" name="Picture 2" descr="blank film frames   "/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590" t="37801" r="10937" b="37940"/>
          <a:stretch/>
        </p:blipFill>
        <p:spPr bwMode="auto">
          <a:xfrm rot="2843777">
            <a:off x="-586907" y="6142579"/>
            <a:ext cx="2022507" cy="46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7694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4709-6E88-440E-8F9A-1AA5C07045A9}" type="datetimeFigureOut">
              <a:rPr lang="et-EE" smtClean="0"/>
              <a:t>5.05.2013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0A55-0896-44D6-80AD-6FFB96A37681}" type="slidenum">
              <a:rPr lang="et-EE" smtClean="0"/>
              <a:t>‹#›</a:t>
            </a:fld>
            <a:endParaRPr lang="et-EE"/>
          </a:p>
        </p:txBody>
      </p:sp>
      <p:pic>
        <p:nvPicPr>
          <p:cNvPr id="6" name="Picture 2" descr="blank film frames   "/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590" t="37801" r="10937" b="37940"/>
          <a:stretch/>
        </p:blipFill>
        <p:spPr bwMode="auto">
          <a:xfrm rot="2843777">
            <a:off x="-586907" y="6142579"/>
            <a:ext cx="2022507" cy="46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4889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4709-6E88-440E-8F9A-1AA5C07045A9}" type="datetimeFigureOut">
              <a:rPr lang="et-EE" smtClean="0"/>
              <a:t>5.05.2013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0A55-0896-44D6-80AD-6FFB96A37681}" type="slidenum">
              <a:rPr lang="et-EE" smtClean="0"/>
              <a:t>‹#›</a:t>
            </a:fld>
            <a:endParaRPr lang="et-EE"/>
          </a:p>
        </p:txBody>
      </p:sp>
      <p:pic>
        <p:nvPicPr>
          <p:cNvPr id="5" name="Picture 2" descr="blank film frames   "/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590" t="37801" r="10937" b="37940"/>
          <a:stretch/>
        </p:blipFill>
        <p:spPr bwMode="auto">
          <a:xfrm rot="2843777">
            <a:off x="-586907" y="6142579"/>
            <a:ext cx="2022507" cy="46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3684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4709-6E88-440E-8F9A-1AA5C07045A9}" type="datetimeFigureOut">
              <a:rPr lang="et-EE" smtClean="0"/>
              <a:t>5.05.2013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0A55-0896-44D6-80AD-6FFB96A37681}" type="slidenum">
              <a:rPr lang="et-EE" smtClean="0"/>
              <a:t>‹#›</a:t>
            </a:fld>
            <a:endParaRPr lang="et-EE"/>
          </a:p>
        </p:txBody>
      </p:sp>
      <p:pic>
        <p:nvPicPr>
          <p:cNvPr id="8" name="Picture 2" descr="blank film frames   "/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590" t="37801" r="10937" b="37940"/>
          <a:stretch/>
        </p:blipFill>
        <p:spPr bwMode="auto">
          <a:xfrm rot="2843777">
            <a:off x="-586907" y="6142579"/>
            <a:ext cx="2022507" cy="46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3037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4709-6E88-440E-8F9A-1AA5C07045A9}" type="datetimeFigureOut">
              <a:rPr lang="et-EE" smtClean="0"/>
              <a:t>5.05.2013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0A55-0896-44D6-80AD-6FFB96A37681}" type="slidenum">
              <a:rPr lang="et-EE" smtClean="0"/>
              <a:t>‹#›</a:t>
            </a:fld>
            <a:endParaRPr lang="et-EE"/>
          </a:p>
        </p:txBody>
      </p:sp>
      <p:pic>
        <p:nvPicPr>
          <p:cNvPr id="8" name="Picture 2" descr="blank film frames   "/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590" t="37801" r="10937" b="37940"/>
          <a:stretch/>
        </p:blipFill>
        <p:spPr bwMode="auto">
          <a:xfrm rot="2843777">
            <a:off x="-586907" y="6142579"/>
            <a:ext cx="2022507" cy="46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552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2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E4709-6E88-440E-8F9A-1AA5C07045A9}" type="datetimeFigureOut">
              <a:rPr lang="et-EE" smtClean="0"/>
              <a:t>5.05.2013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C0A55-0896-44D6-80AD-6FFB96A3768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77956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06606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Andrus Rinde</dc:creator>
  <cp:lastModifiedBy>Andrus Rinde</cp:lastModifiedBy>
  <cp:revision>3</cp:revision>
  <dcterms:created xsi:type="dcterms:W3CDTF">2013-05-05T14:08:28Z</dcterms:created>
  <dcterms:modified xsi:type="dcterms:W3CDTF">2013-05-05T15:40:09Z</dcterms:modified>
</cp:coreProperties>
</file>