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et-E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31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366966"/>
            <a:ext cx="7772400" cy="2387600"/>
          </a:xfrm>
        </p:spPr>
        <p:txBody>
          <a:bodyPr anchor="ctr"/>
          <a:lstStyle>
            <a:lvl1pPr algn="ctr">
              <a:defRPr sz="4500" b="1">
                <a:solidFill>
                  <a:srgbClr val="C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5291666"/>
            <a:ext cx="7772400" cy="508000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2837260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1927116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1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6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850781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646066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2020240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2851930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3505905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1128478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4103472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811390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3657699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C00000"/>
            </a:gs>
            <a:gs pos="55000">
              <a:schemeClr val="bg1"/>
            </a:gs>
            <a:gs pos="0">
              <a:srgbClr val="C00000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69E40-6B79-4AE4-A154-70926A35672F}" type="datetimeFigureOut">
              <a:rPr lang="et-EE" smtClean="0"/>
              <a:t>12.05.2014</a:t>
            </a:fld>
            <a:endParaRPr lang="et-E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t-E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B5E4B-2AA2-43CF-AD39-81ABDCC8E9DF}" type="slidenum">
              <a:rPr lang="et-EE" smtClean="0"/>
              <a:t>‹#›</a:t>
            </a:fld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1544630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t-E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t-EE"/>
          </a:p>
        </p:txBody>
      </p:sp>
    </p:spTree>
    <p:extLst>
      <p:ext uri="{BB962C8B-B14F-4D97-AF65-F5344CB8AC3E}">
        <p14:creationId xmlns:p14="http://schemas.microsoft.com/office/powerpoint/2010/main" val="4217691908"/>
      </p:ext>
    </p:extLst>
  </p:cSld>
  <p:clrMapOvr>
    <a:masterClrMapping/>
  </p:clrMapOvr>
</p:sld>
</file>

<file path=ppt/theme/theme1.xml><?xml version="1.0" encoding="utf-8"?>
<a:theme xmlns:a="http://schemas.openxmlformats.org/drawingml/2006/main" name="exam_2014_spring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am_2014_spring" id="{5999A250-8310-47CF-9E98-3EA1B67364A2}" vid="{89F2F3CA-A19F-448D-BCAF-1B977070D2A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exam_2014_spring</Template>
  <TotalTime>1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exam_2014_spring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Andrus Rinde</dc:creator>
  <cp:lastModifiedBy>Andrus Rinde</cp:lastModifiedBy>
  <cp:revision>3</cp:revision>
  <dcterms:created xsi:type="dcterms:W3CDTF">2014-05-12T12:06:36Z</dcterms:created>
  <dcterms:modified xsi:type="dcterms:W3CDTF">2014-05-12T12:07:53Z</dcterms:modified>
</cp:coreProperties>
</file>